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3"/>
  </p:notesMasterIdLst>
  <p:handoutMasterIdLst>
    <p:handoutMasterId r:id="rId34"/>
  </p:handoutMasterIdLst>
  <p:sldIdLst>
    <p:sldId id="256" r:id="rId2"/>
    <p:sldId id="287" r:id="rId3"/>
    <p:sldId id="288" r:id="rId4"/>
    <p:sldId id="289" r:id="rId5"/>
    <p:sldId id="292" r:id="rId6"/>
    <p:sldId id="290" r:id="rId7"/>
    <p:sldId id="291" r:id="rId8"/>
    <p:sldId id="293" r:id="rId9"/>
    <p:sldId id="294" r:id="rId10"/>
    <p:sldId id="295" r:id="rId11"/>
    <p:sldId id="296" r:id="rId12"/>
    <p:sldId id="310" r:id="rId13"/>
    <p:sldId id="297" r:id="rId14"/>
    <p:sldId id="305" r:id="rId15"/>
    <p:sldId id="306" r:id="rId16"/>
    <p:sldId id="298" r:id="rId17"/>
    <p:sldId id="299" r:id="rId18"/>
    <p:sldId id="300" r:id="rId19"/>
    <p:sldId id="301" r:id="rId20"/>
    <p:sldId id="302" r:id="rId21"/>
    <p:sldId id="303" r:id="rId22"/>
    <p:sldId id="304" r:id="rId23"/>
    <p:sldId id="312" r:id="rId24"/>
    <p:sldId id="307" r:id="rId25"/>
    <p:sldId id="311" r:id="rId26"/>
    <p:sldId id="309" r:id="rId27"/>
    <p:sldId id="260" r:id="rId28"/>
    <p:sldId id="265" r:id="rId29"/>
    <p:sldId id="286" r:id="rId30"/>
    <p:sldId id="308" r:id="rId31"/>
    <p:sldId id="285" r:id="rId32"/>
  </p:sldIdLst>
  <p:sldSz cx="9144000" cy="6858000" type="screen4x3"/>
  <p:notesSz cx="6858000" cy="91440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3300"/>
    <a:srgbClr val="FDF58D"/>
    <a:srgbClr val="808080"/>
    <a:srgbClr val="FCFCFC"/>
    <a:srgbClr val="E8E8E8"/>
    <a:srgbClr val="FFD84B"/>
    <a:srgbClr val="FFFFFF"/>
    <a:srgbClr val="FFC31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327" autoAdjust="0"/>
    <p:restoredTop sz="94660"/>
  </p:normalViewPr>
  <p:slideViewPr>
    <p:cSldViewPr>
      <p:cViewPr varScale="1">
        <p:scale>
          <a:sx n="65" d="100"/>
          <a:sy n="65" d="100"/>
        </p:scale>
        <p:origin x="1422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D87594A-7EA7-4013-B801-FBE94467A0FE}" type="doc">
      <dgm:prSet loTypeId="urn:microsoft.com/office/officeart/2008/layout/PictureStrips" loCatId="list" qsTypeId="urn:microsoft.com/office/officeart/2005/8/quickstyle/3d1" qsCatId="3D" csTypeId="urn:microsoft.com/office/officeart/2005/8/colors/accent0_2" csCatId="mainScheme" phldr="1"/>
      <dgm:spPr/>
      <dgm:t>
        <a:bodyPr/>
        <a:lstStyle/>
        <a:p>
          <a:endParaRPr lang="en-US"/>
        </a:p>
      </dgm:t>
    </dgm:pt>
    <dgm:pt modelId="{1968B14D-EFE6-4F64-9E5A-B06D3FB35574}">
      <dgm:prSet phldrT="[Text]" custT="1"/>
      <dgm:spPr/>
      <dgm:t>
        <a:bodyPr/>
        <a:lstStyle/>
        <a:p>
          <a:r>
            <a:rPr lang="en-US" sz="2000" b="1" dirty="0" smtClean="0">
              <a:solidFill>
                <a:schemeClr val="tx1">
                  <a:lumMod val="95000"/>
                  <a:lumOff val="5000"/>
                </a:schemeClr>
              </a:solidFill>
              <a:latin typeface="Agency FB" panose="020B0503020202020204" pitchFamily="34" charset="0"/>
            </a:rPr>
            <a:t>SE MENDAGRI NOMOR 971 – 7791 TAHUN 2018 </a:t>
          </a:r>
          <a:r>
            <a:rPr lang="en-US" sz="2000" b="1" dirty="0" err="1" smtClean="0">
              <a:solidFill>
                <a:schemeClr val="tx1">
                  <a:lumMod val="95000"/>
                  <a:lumOff val="5000"/>
                </a:schemeClr>
              </a:solidFill>
              <a:latin typeface="Agency FB" panose="020B0503020202020204" pitchFamily="34" charset="0"/>
            </a:rPr>
            <a:t>tentang</a:t>
          </a:r>
          <a:r>
            <a:rPr lang="en-US" sz="2000" b="1" dirty="0" smtClean="0">
              <a:solidFill>
                <a:schemeClr val="tx1">
                  <a:lumMod val="95000"/>
                  <a:lumOff val="5000"/>
                </a:schemeClr>
              </a:solidFill>
              <a:latin typeface="Agency FB" panose="020B0503020202020204" pitchFamily="34" charset="0"/>
            </a:rPr>
            <a:t> JUKNIS </a:t>
          </a:r>
          <a:r>
            <a:rPr lang="en-US" sz="2000" b="1" dirty="0" err="1" smtClean="0">
              <a:solidFill>
                <a:schemeClr val="tx1">
                  <a:lumMod val="95000"/>
                  <a:lumOff val="5000"/>
                </a:schemeClr>
              </a:solidFill>
              <a:latin typeface="Agency FB" panose="020B0503020202020204" pitchFamily="34" charset="0"/>
            </a:rPr>
            <a:t>Pengganggaran</a:t>
          </a:r>
          <a:r>
            <a:rPr lang="en-US" sz="2000" b="1" dirty="0" smtClean="0">
              <a:solidFill>
                <a:schemeClr val="tx1">
                  <a:lumMod val="95000"/>
                  <a:lumOff val="5000"/>
                </a:schemeClr>
              </a:solidFill>
              <a:latin typeface="Agency FB" panose="020B0503020202020204" pitchFamily="34" charset="0"/>
            </a:rPr>
            <a:t>, </a:t>
          </a:r>
          <a:r>
            <a:rPr lang="en-US" sz="2000" b="1" dirty="0" err="1" smtClean="0">
              <a:solidFill>
                <a:schemeClr val="tx1">
                  <a:lumMod val="95000"/>
                  <a:lumOff val="5000"/>
                </a:schemeClr>
              </a:solidFill>
              <a:latin typeface="Agency FB" panose="020B0503020202020204" pitchFamily="34" charset="0"/>
            </a:rPr>
            <a:t>Pelaksanaan</a:t>
          </a:r>
          <a:r>
            <a:rPr lang="en-US" sz="2000" b="1" dirty="0" smtClean="0">
              <a:solidFill>
                <a:schemeClr val="tx1">
                  <a:lumMod val="95000"/>
                  <a:lumOff val="5000"/>
                </a:schemeClr>
              </a:solidFill>
              <a:latin typeface="Agency FB" panose="020B0503020202020204" pitchFamily="34" charset="0"/>
            </a:rPr>
            <a:t>, </a:t>
          </a:r>
          <a:r>
            <a:rPr lang="en-US" sz="2000" b="1" dirty="0" err="1" smtClean="0">
              <a:solidFill>
                <a:schemeClr val="tx1">
                  <a:lumMod val="95000"/>
                  <a:lumOff val="5000"/>
                </a:schemeClr>
              </a:solidFill>
              <a:latin typeface="Agency FB" panose="020B0503020202020204" pitchFamily="34" charset="0"/>
            </a:rPr>
            <a:t>dan</a:t>
          </a:r>
          <a:r>
            <a:rPr lang="en-US" sz="2000" b="1" dirty="0" smtClean="0">
              <a:solidFill>
                <a:schemeClr val="tx1">
                  <a:lumMod val="95000"/>
                  <a:lumOff val="5000"/>
                </a:schemeClr>
              </a:solidFill>
              <a:latin typeface="Agency FB" panose="020B0503020202020204" pitchFamily="34" charset="0"/>
            </a:rPr>
            <a:t> </a:t>
          </a:r>
          <a:r>
            <a:rPr lang="en-US" sz="2000" b="1" dirty="0" err="1" smtClean="0">
              <a:solidFill>
                <a:schemeClr val="tx1">
                  <a:lumMod val="95000"/>
                  <a:lumOff val="5000"/>
                </a:schemeClr>
              </a:solidFill>
              <a:latin typeface="Agency FB" panose="020B0503020202020204" pitchFamily="34" charset="0"/>
            </a:rPr>
            <a:t>Penatausahaan</a:t>
          </a:r>
          <a:r>
            <a:rPr lang="en-US" sz="2000" b="1" dirty="0" smtClean="0">
              <a:solidFill>
                <a:schemeClr val="tx1">
                  <a:lumMod val="95000"/>
                  <a:lumOff val="5000"/>
                </a:schemeClr>
              </a:solidFill>
              <a:latin typeface="Agency FB" panose="020B0503020202020204" pitchFamily="34" charset="0"/>
            </a:rPr>
            <a:t> </a:t>
          </a:r>
          <a:r>
            <a:rPr lang="en-US" sz="2000" b="1" dirty="0" err="1" smtClean="0">
              <a:solidFill>
                <a:schemeClr val="tx1">
                  <a:lumMod val="95000"/>
                  <a:lumOff val="5000"/>
                </a:schemeClr>
              </a:solidFill>
              <a:latin typeface="Agency FB" panose="020B0503020202020204" pitchFamily="34" charset="0"/>
            </a:rPr>
            <a:t>serta</a:t>
          </a:r>
          <a:r>
            <a:rPr lang="en-US" sz="2000" b="1" dirty="0" smtClean="0">
              <a:solidFill>
                <a:schemeClr val="tx1">
                  <a:lumMod val="95000"/>
                  <a:lumOff val="5000"/>
                </a:schemeClr>
              </a:solidFill>
              <a:latin typeface="Agency FB" panose="020B0503020202020204" pitchFamily="34" charset="0"/>
            </a:rPr>
            <a:t> </a:t>
          </a:r>
          <a:r>
            <a:rPr lang="en-US" sz="2000" b="1" dirty="0" err="1" smtClean="0">
              <a:solidFill>
                <a:schemeClr val="tx1">
                  <a:lumMod val="95000"/>
                  <a:lumOff val="5000"/>
                </a:schemeClr>
              </a:solidFill>
              <a:latin typeface="Agency FB" panose="020B0503020202020204" pitchFamily="34" charset="0"/>
            </a:rPr>
            <a:t>Pertanggungjawaban</a:t>
          </a:r>
          <a:r>
            <a:rPr lang="en-US" sz="2000" b="1" dirty="0" smtClean="0">
              <a:solidFill>
                <a:schemeClr val="tx1">
                  <a:lumMod val="95000"/>
                  <a:lumOff val="5000"/>
                </a:schemeClr>
              </a:solidFill>
              <a:latin typeface="Agency FB" panose="020B0503020202020204" pitchFamily="34" charset="0"/>
            </a:rPr>
            <a:t> Dana </a:t>
          </a:r>
          <a:r>
            <a:rPr lang="en-US" sz="2000" b="1" dirty="0" err="1" smtClean="0">
              <a:solidFill>
                <a:schemeClr val="tx1">
                  <a:lumMod val="95000"/>
                  <a:lumOff val="5000"/>
                </a:schemeClr>
              </a:solidFill>
              <a:latin typeface="Agency FB" panose="020B0503020202020204" pitchFamily="34" charset="0"/>
            </a:rPr>
            <a:t>Bantuan</a:t>
          </a:r>
          <a:r>
            <a:rPr lang="en-US" sz="2000" b="1" dirty="0" smtClean="0">
              <a:solidFill>
                <a:schemeClr val="tx1">
                  <a:lumMod val="95000"/>
                  <a:lumOff val="5000"/>
                </a:schemeClr>
              </a:solidFill>
              <a:latin typeface="Agency FB" panose="020B0503020202020204" pitchFamily="34" charset="0"/>
            </a:rPr>
            <a:t> </a:t>
          </a:r>
          <a:r>
            <a:rPr lang="en-US" sz="2000" b="1" dirty="0" err="1" smtClean="0">
              <a:solidFill>
                <a:schemeClr val="tx1">
                  <a:lumMod val="95000"/>
                  <a:lumOff val="5000"/>
                </a:schemeClr>
              </a:solidFill>
              <a:latin typeface="Agency FB" panose="020B0503020202020204" pitchFamily="34" charset="0"/>
            </a:rPr>
            <a:t>Operasional</a:t>
          </a:r>
          <a:r>
            <a:rPr lang="en-US" sz="2000" b="1" dirty="0" smtClean="0">
              <a:solidFill>
                <a:schemeClr val="tx1">
                  <a:lumMod val="95000"/>
                  <a:lumOff val="5000"/>
                </a:schemeClr>
              </a:solidFill>
              <a:latin typeface="Agency FB" panose="020B0503020202020204" pitchFamily="34" charset="0"/>
            </a:rPr>
            <a:t> </a:t>
          </a:r>
          <a:r>
            <a:rPr lang="en-US" sz="2000" b="1" dirty="0" err="1" smtClean="0">
              <a:solidFill>
                <a:schemeClr val="tx1">
                  <a:lumMod val="95000"/>
                  <a:lumOff val="5000"/>
                </a:schemeClr>
              </a:solidFill>
              <a:latin typeface="Agency FB" panose="020B0503020202020204" pitchFamily="34" charset="0"/>
            </a:rPr>
            <a:t>Sekolah</a:t>
          </a:r>
          <a:r>
            <a:rPr lang="en-US" sz="2000" b="1" dirty="0" smtClean="0">
              <a:solidFill>
                <a:schemeClr val="tx1">
                  <a:lumMod val="95000"/>
                  <a:lumOff val="5000"/>
                </a:schemeClr>
              </a:solidFill>
              <a:latin typeface="Agency FB" panose="020B0503020202020204" pitchFamily="34" charset="0"/>
            </a:rPr>
            <a:t> </a:t>
          </a:r>
          <a:r>
            <a:rPr lang="en-US" sz="2000" b="1" dirty="0" err="1" smtClean="0">
              <a:solidFill>
                <a:schemeClr val="tx1">
                  <a:lumMod val="95000"/>
                  <a:lumOff val="5000"/>
                </a:schemeClr>
              </a:solidFill>
              <a:latin typeface="Agency FB" panose="020B0503020202020204" pitchFamily="34" charset="0"/>
            </a:rPr>
            <a:t>Satpen</a:t>
          </a:r>
          <a:r>
            <a:rPr lang="en-US" sz="2000" b="1" dirty="0" smtClean="0">
              <a:solidFill>
                <a:schemeClr val="tx1">
                  <a:lumMod val="95000"/>
                  <a:lumOff val="5000"/>
                </a:schemeClr>
              </a:solidFill>
              <a:latin typeface="Agency FB" panose="020B0503020202020204" pitchFamily="34" charset="0"/>
            </a:rPr>
            <a:t> </a:t>
          </a:r>
          <a:r>
            <a:rPr lang="en-US" sz="2000" b="1" dirty="0" err="1" smtClean="0">
              <a:solidFill>
                <a:schemeClr val="tx1">
                  <a:lumMod val="95000"/>
                  <a:lumOff val="5000"/>
                </a:schemeClr>
              </a:solidFill>
              <a:latin typeface="Agency FB" panose="020B0503020202020204" pitchFamily="34" charset="0"/>
            </a:rPr>
            <a:t>Negeri</a:t>
          </a:r>
          <a:r>
            <a:rPr lang="en-US" sz="2000" b="1" dirty="0" smtClean="0">
              <a:solidFill>
                <a:schemeClr val="tx1">
                  <a:lumMod val="95000"/>
                  <a:lumOff val="5000"/>
                </a:schemeClr>
              </a:solidFill>
              <a:latin typeface="Agency FB" panose="020B0503020202020204" pitchFamily="34" charset="0"/>
            </a:rPr>
            <a:t> </a:t>
          </a:r>
          <a:r>
            <a:rPr lang="en-US" sz="2000" b="1" dirty="0" err="1" smtClean="0">
              <a:solidFill>
                <a:schemeClr val="tx1">
                  <a:lumMod val="95000"/>
                  <a:lumOff val="5000"/>
                </a:schemeClr>
              </a:solidFill>
              <a:latin typeface="Agency FB" panose="020B0503020202020204" pitchFamily="34" charset="0"/>
            </a:rPr>
            <a:t>yg</a:t>
          </a:r>
          <a:r>
            <a:rPr lang="en-US" sz="2000" b="1" dirty="0" smtClean="0">
              <a:solidFill>
                <a:schemeClr val="tx1">
                  <a:lumMod val="95000"/>
                  <a:lumOff val="5000"/>
                </a:schemeClr>
              </a:solidFill>
              <a:latin typeface="Agency FB" panose="020B0503020202020204" pitchFamily="34" charset="0"/>
            </a:rPr>
            <a:t> </a:t>
          </a:r>
          <a:r>
            <a:rPr lang="en-US" sz="2000" b="1" dirty="0" err="1" smtClean="0">
              <a:solidFill>
                <a:schemeClr val="tx1">
                  <a:lumMod val="95000"/>
                  <a:lumOff val="5000"/>
                </a:schemeClr>
              </a:solidFill>
              <a:latin typeface="Agency FB" panose="020B0503020202020204" pitchFamily="34" charset="0"/>
            </a:rPr>
            <a:t>diselenggarakan</a:t>
          </a:r>
          <a:r>
            <a:rPr lang="en-US" sz="2000" b="1" dirty="0" smtClean="0">
              <a:solidFill>
                <a:schemeClr val="tx1">
                  <a:lumMod val="95000"/>
                  <a:lumOff val="5000"/>
                </a:schemeClr>
              </a:solidFill>
              <a:latin typeface="Agency FB" panose="020B0503020202020204" pitchFamily="34" charset="0"/>
            </a:rPr>
            <a:t> </a:t>
          </a:r>
          <a:r>
            <a:rPr lang="en-US" sz="2000" b="1" dirty="0" err="1" smtClean="0">
              <a:solidFill>
                <a:schemeClr val="tx1">
                  <a:lumMod val="95000"/>
                  <a:lumOff val="5000"/>
                </a:schemeClr>
              </a:solidFill>
              <a:latin typeface="Agency FB" panose="020B0503020202020204" pitchFamily="34" charset="0"/>
            </a:rPr>
            <a:t>oleh</a:t>
          </a:r>
          <a:r>
            <a:rPr lang="en-US" sz="2000" b="1" dirty="0" smtClean="0">
              <a:solidFill>
                <a:schemeClr val="tx1">
                  <a:lumMod val="95000"/>
                  <a:lumOff val="5000"/>
                </a:schemeClr>
              </a:solidFill>
              <a:latin typeface="Agency FB" panose="020B0503020202020204" pitchFamily="34" charset="0"/>
            </a:rPr>
            <a:t> </a:t>
          </a:r>
          <a:r>
            <a:rPr lang="en-US" sz="2000" b="1" dirty="0" err="1" smtClean="0">
              <a:solidFill>
                <a:schemeClr val="tx1">
                  <a:lumMod val="95000"/>
                  <a:lumOff val="5000"/>
                </a:schemeClr>
              </a:solidFill>
              <a:latin typeface="Agency FB" panose="020B0503020202020204" pitchFamily="34" charset="0"/>
            </a:rPr>
            <a:t>Kab</a:t>
          </a:r>
          <a:r>
            <a:rPr lang="en-US" sz="2000" b="1" dirty="0" smtClean="0">
              <a:solidFill>
                <a:schemeClr val="tx1">
                  <a:lumMod val="95000"/>
                  <a:lumOff val="5000"/>
                </a:schemeClr>
              </a:solidFill>
              <a:latin typeface="Agency FB" panose="020B0503020202020204" pitchFamily="34" charset="0"/>
            </a:rPr>
            <a:t>/Kota </a:t>
          </a:r>
          <a:r>
            <a:rPr lang="en-US" sz="2000" b="1" dirty="0" err="1" smtClean="0">
              <a:solidFill>
                <a:schemeClr val="tx1">
                  <a:lumMod val="95000"/>
                  <a:lumOff val="5000"/>
                </a:schemeClr>
              </a:solidFill>
              <a:latin typeface="Agency FB" panose="020B0503020202020204" pitchFamily="34" charset="0"/>
            </a:rPr>
            <a:t>pada</a:t>
          </a:r>
          <a:r>
            <a:rPr lang="en-US" sz="2000" b="1" dirty="0" smtClean="0">
              <a:solidFill>
                <a:schemeClr val="tx1">
                  <a:lumMod val="95000"/>
                  <a:lumOff val="5000"/>
                </a:schemeClr>
              </a:solidFill>
              <a:latin typeface="Agency FB" panose="020B0503020202020204" pitchFamily="34" charset="0"/>
            </a:rPr>
            <a:t> APBD</a:t>
          </a:r>
          <a:endParaRPr lang="en-US" sz="2000" b="1" dirty="0">
            <a:solidFill>
              <a:schemeClr val="tx1">
                <a:lumMod val="95000"/>
                <a:lumOff val="5000"/>
              </a:schemeClr>
            </a:solidFill>
            <a:latin typeface="Agency FB" panose="020B0503020202020204" pitchFamily="34" charset="0"/>
          </a:endParaRPr>
        </a:p>
      </dgm:t>
    </dgm:pt>
    <dgm:pt modelId="{EA784A36-470F-4B93-861A-8E35A27DD1A5}" type="parTrans" cxnId="{1A0C89D9-07DF-469F-997D-57A9F867111E}">
      <dgm:prSet/>
      <dgm:spPr/>
      <dgm:t>
        <a:bodyPr/>
        <a:lstStyle/>
        <a:p>
          <a:endParaRPr lang="en-US" sz="2000" b="1">
            <a:solidFill>
              <a:schemeClr val="tx1">
                <a:lumMod val="95000"/>
                <a:lumOff val="5000"/>
              </a:schemeClr>
            </a:solidFill>
            <a:latin typeface="Agency FB" panose="020B0503020202020204" pitchFamily="34" charset="0"/>
          </a:endParaRPr>
        </a:p>
      </dgm:t>
    </dgm:pt>
    <dgm:pt modelId="{0E8F8F62-4F12-4A73-9155-51A1D34AC20D}" type="sibTrans" cxnId="{1A0C89D9-07DF-469F-997D-57A9F867111E}">
      <dgm:prSet/>
      <dgm:spPr/>
      <dgm:t>
        <a:bodyPr/>
        <a:lstStyle/>
        <a:p>
          <a:endParaRPr lang="en-US" sz="2000" b="1">
            <a:solidFill>
              <a:schemeClr val="tx1">
                <a:lumMod val="95000"/>
                <a:lumOff val="5000"/>
              </a:schemeClr>
            </a:solidFill>
            <a:latin typeface="Agency FB" panose="020B0503020202020204" pitchFamily="34" charset="0"/>
          </a:endParaRPr>
        </a:p>
      </dgm:t>
    </dgm:pt>
    <dgm:pt modelId="{C5A6D201-2F28-4E7F-AAF2-4E7C80350B90}">
      <dgm:prSet phldrT="[Text]" custT="1"/>
      <dgm:spPr/>
      <dgm:t>
        <a:bodyPr/>
        <a:lstStyle/>
        <a:p>
          <a:r>
            <a:rPr lang="en-US" sz="2000" b="1" dirty="0" smtClean="0">
              <a:solidFill>
                <a:schemeClr val="tx1">
                  <a:lumMod val="95000"/>
                  <a:lumOff val="5000"/>
                </a:schemeClr>
              </a:solidFill>
              <a:latin typeface="Agency FB" panose="020B0503020202020204" pitchFamily="34" charset="0"/>
            </a:rPr>
            <a:t>PERMENDIKBUD NOMOR 3 TAHUN 2019 TENTANG JUKNIS BOS REGULER</a:t>
          </a:r>
          <a:endParaRPr lang="en-US" sz="2000" b="1" dirty="0">
            <a:solidFill>
              <a:schemeClr val="tx1">
                <a:lumMod val="95000"/>
                <a:lumOff val="5000"/>
              </a:schemeClr>
            </a:solidFill>
            <a:latin typeface="Agency FB" panose="020B0503020202020204" pitchFamily="34" charset="0"/>
          </a:endParaRPr>
        </a:p>
      </dgm:t>
    </dgm:pt>
    <dgm:pt modelId="{5F36988A-7A93-4BEF-99A6-EA2D4124D0BD}" type="parTrans" cxnId="{2440FDD0-764F-427F-9761-0D131F002660}">
      <dgm:prSet/>
      <dgm:spPr/>
      <dgm:t>
        <a:bodyPr/>
        <a:lstStyle/>
        <a:p>
          <a:endParaRPr lang="en-US" sz="2000" b="1">
            <a:solidFill>
              <a:schemeClr val="tx1">
                <a:lumMod val="95000"/>
                <a:lumOff val="5000"/>
              </a:schemeClr>
            </a:solidFill>
            <a:latin typeface="Agency FB" panose="020B0503020202020204" pitchFamily="34" charset="0"/>
          </a:endParaRPr>
        </a:p>
      </dgm:t>
    </dgm:pt>
    <dgm:pt modelId="{63DF69B5-55D2-473C-B40E-F271CBC07DB4}" type="sibTrans" cxnId="{2440FDD0-764F-427F-9761-0D131F002660}">
      <dgm:prSet/>
      <dgm:spPr/>
      <dgm:t>
        <a:bodyPr/>
        <a:lstStyle/>
        <a:p>
          <a:endParaRPr lang="en-US" sz="2000" b="1">
            <a:solidFill>
              <a:schemeClr val="tx1">
                <a:lumMod val="95000"/>
                <a:lumOff val="5000"/>
              </a:schemeClr>
            </a:solidFill>
            <a:latin typeface="Agency FB" panose="020B0503020202020204" pitchFamily="34" charset="0"/>
          </a:endParaRPr>
        </a:p>
      </dgm:t>
    </dgm:pt>
    <dgm:pt modelId="{4DBFF9F8-D2FC-4310-ACAE-B7F94C64513A}">
      <dgm:prSet phldrT="[Text]" custT="1"/>
      <dgm:spPr/>
      <dgm:t>
        <a:bodyPr/>
        <a:lstStyle/>
        <a:p>
          <a:r>
            <a:rPr lang="en-US" sz="2000" b="1" dirty="0" smtClean="0">
              <a:solidFill>
                <a:schemeClr val="tx1">
                  <a:lumMod val="95000"/>
                  <a:lumOff val="5000"/>
                </a:schemeClr>
              </a:solidFill>
              <a:latin typeface="Agency FB" panose="020B0503020202020204" pitchFamily="34" charset="0"/>
            </a:rPr>
            <a:t>PERBUP NOMOR 57 TAHUN 2018 TENTANG SHBJ TAHUN ANGGARAN 2019 </a:t>
          </a:r>
          <a:endParaRPr lang="en-US" sz="2000" b="1" dirty="0">
            <a:solidFill>
              <a:schemeClr val="tx1">
                <a:lumMod val="95000"/>
                <a:lumOff val="5000"/>
              </a:schemeClr>
            </a:solidFill>
            <a:latin typeface="Agency FB" panose="020B0503020202020204" pitchFamily="34" charset="0"/>
          </a:endParaRPr>
        </a:p>
      </dgm:t>
    </dgm:pt>
    <dgm:pt modelId="{A923FDA3-B472-4AFF-AB30-0DE50276E189}" type="parTrans" cxnId="{D1007DAA-3613-4A81-B86C-CDEF8146948C}">
      <dgm:prSet/>
      <dgm:spPr/>
      <dgm:t>
        <a:bodyPr/>
        <a:lstStyle/>
        <a:p>
          <a:endParaRPr lang="en-US" sz="2000" b="1">
            <a:solidFill>
              <a:schemeClr val="tx1">
                <a:lumMod val="95000"/>
                <a:lumOff val="5000"/>
              </a:schemeClr>
            </a:solidFill>
            <a:latin typeface="Agency FB" panose="020B0503020202020204" pitchFamily="34" charset="0"/>
          </a:endParaRPr>
        </a:p>
      </dgm:t>
    </dgm:pt>
    <dgm:pt modelId="{39A5F8A9-2C3C-4683-9FB3-1A3E63A9ACA4}" type="sibTrans" cxnId="{D1007DAA-3613-4A81-B86C-CDEF8146948C}">
      <dgm:prSet/>
      <dgm:spPr/>
      <dgm:t>
        <a:bodyPr/>
        <a:lstStyle/>
        <a:p>
          <a:endParaRPr lang="en-US" sz="2000" b="1">
            <a:solidFill>
              <a:schemeClr val="tx1">
                <a:lumMod val="95000"/>
                <a:lumOff val="5000"/>
              </a:schemeClr>
            </a:solidFill>
            <a:latin typeface="Agency FB" panose="020B0503020202020204" pitchFamily="34" charset="0"/>
          </a:endParaRPr>
        </a:p>
      </dgm:t>
    </dgm:pt>
    <dgm:pt modelId="{E04B8050-EEEF-4337-B378-87576D8A275E}" type="pres">
      <dgm:prSet presAssocID="{6D87594A-7EA7-4013-B801-FBE94467A0FE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460B94F4-89C2-490D-A928-2726F0CCF07F}" type="pres">
      <dgm:prSet presAssocID="{1968B14D-EFE6-4F64-9E5A-B06D3FB35574}" presName="composite" presStyleCnt="0"/>
      <dgm:spPr/>
    </dgm:pt>
    <dgm:pt modelId="{A59CA191-E951-4021-B15D-E991487E2E4D}" type="pres">
      <dgm:prSet presAssocID="{1968B14D-EFE6-4F64-9E5A-B06D3FB35574}" presName="rect1" presStyleLbl="trAlignAcc1" presStyleIdx="0" presStyleCnt="3" custScaleX="16668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A985E8E-CD0D-4B2B-B357-9B358C87488E}" type="pres">
      <dgm:prSet presAssocID="{1968B14D-EFE6-4F64-9E5A-B06D3FB35574}" presName="rect2" presStyleLbl="fgImgPlace1" presStyleIdx="0" presStyleCnt="3" custLinFactX="-100000" custLinFactNeighborX="-104806" custLinFactNeighborY="4746"/>
      <dgm:spPr/>
    </dgm:pt>
    <dgm:pt modelId="{E40BBC72-5DCE-4943-8ABA-627E240E34AB}" type="pres">
      <dgm:prSet presAssocID="{0E8F8F62-4F12-4A73-9155-51A1D34AC20D}" presName="sibTrans" presStyleCnt="0"/>
      <dgm:spPr/>
    </dgm:pt>
    <dgm:pt modelId="{E7014B5B-1B8D-4A89-86BC-6B669672B8D7}" type="pres">
      <dgm:prSet presAssocID="{C5A6D201-2F28-4E7F-AAF2-4E7C80350B90}" presName="composite" presStyleCnt="0"/>
      <dgm:spPr/>
    </dgm:pt>
    <dgm:pt modelId="{9D2611A5-A790-49E0-B1C3-45DB59128306}" type="pres">
      <dgm:prSet presAssocID="{C5A6D201-2F28-4E7F-AAF2-4E7C80350B90}" presName="rect1" presStyleLbl="trAlignAcc1" presStyleIdx="1" presStyleCnt="3" custScaleX="16668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E5618FD-D4FE-4ED2-95B3-576ACE16FCB7}" type="pres">
      <dgm:prSet presAssocID="{C5A6D201-2F28-4E7F-AAF2-4E7C80350B90}" presName="rect2" presStyleLbl="fgImgPlace1" presStyleIdx="1" presStyleCnt="3" custLinFactX="-100000" custLinFactNeighborX="-104806" custLinFactNeighborY="4746"/>
      <dgm:spPr/>
    </dgm:pt>
    <dgm:pt modelId="{7224492C-8DA0-41CC-AEEB-544260CF5F1A}" type="pres">
      <dgm:prSet presAssocID="{63DF69B5-55D2-473C-B40E-F271CBC07DB4}" presName="sibTrans" presStyleCnt="0"/>
      <dgm:spPr/>
    </dgm:pt>
    <dgm:pt modelId="{8F3BE219-C9E2-4A60-8BE7-119EC80E2557}" type="pres">
      <dgm:prSet presAssocID="{4DBFF9F8-D2FC-4310-ACAE-B7F94C64513A}" presName="composite" presStyleCnt="0"/>
      <dgm:spPr/>
    </dgm:pt>
    <dgm:pt modelId="{19C186AF-B58B-48B3-9268-53096DAD691F}" type="pres">
      <dgm:prSet presAssocID="{4DBFF9F8-D2FC-4310-ACAE-B7F94C64513A}" presName="rect1" presStyleLbl="trAlignAcc1" presStyleIdx="2" presStyleCnt="3" custScaleX="16668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D52AAF8-FD49-4454-951A-226DC33B0B0D}" type="pres">
      <dgm:prSet presAssocID="{4DBFF9F8-D2FC-4310-ACAE-B7F94C64513A}" presName="rect2" presStyleLbl="fgImgPlace1" presStyleIdx="2" presStyleCnt="3" custLinFactX="-100000" custLinFactNeighborX="-104806" custLinFactNeighborY="4746"/>
      <dgm:spPr/>
    </dgm:pt>
  </dgm:ptLst>
  <dgm:cxnLst>
    <dgm:cxn modelId="{1A0C89D9-07DF-469F-997D-57A9F867111E}" srcId="{6D87594A-7EA7-4013-B801-FBE94467A0FE}" destId="{1968B14D-EFE6-4F64-9E5A-B06D3FB35574}" srcOrd="0" destOrd="0" parTransId="{EA784A36-470F-4B93-861A-8E35A27DD1A5}" sibTransId="{0E8F8F62-4F12-4A73-9155-51A1D34AC20D}"/>
    <dgm:cxn modelId="{D47C1FDB-AC32-412B-B30D-F7E1805AECDB}" type="presOf" srcId="{6D87594A-7EA7-4013-B801-FBE94467A0FE}" destId="{E04B8050-EEEF-4337-B378-87576D8A275E}" srcOrd="0" destOrd="0" presId="urn:microsoft.com/office/officeart/2008/layout/PictureStrips"/>
    <dgm:cxn modelId="{D1007DAA-3613-4A81-B86C-CDEF8146948C}" srcId="{6D87594A-7EA7-4013-B801-FBE94467A0FE}" destId="{4DBFF9F8-D2FC-4310-ACAE-B7F94C64513A}" srcOrd="2" destOrd="0" parTransId="{A923FDA3-B472-4AFF-AB30-0DE50276E189}" sibTransId="{39A5F8A9-2C3C-4683-9FB3-1A3E63A9ACA4}"/>
    <dgm:cxn modelId="{3CF46A92-F60B-4A1A-A0D5-E2010098F67C}" type="presOf" srcId="{C5A6D201-2F28-4E7F-AAF2-4E7C80350B90}" destId="{9D2611A5-A790-49E0-B1C3-45DB59128306}" srcOrd="0" destOrd="0" presId="urn:microsoft.com/office/officeart/2008/layout/PictureStrips"/>
    <dgm:cxn modelId="{2440FDD0-764F-427F-9761-0D131F002660}" srcId="{6D87594A-7EA7-4013-B801-FBE94467A0FE}" destId="{C5A6D201-2F28-4E7F-AAF2-4E7C80350B90}" srcOrd="1" destOrd="0" parTransId="{5F36988A-7A93-4BEF-99A6-EA2D4124D0BD}" sibTransId="{63DF69B5-55D2-473C-B40E-F271CBC07DB4}"/>
    <dgm:cxn modelId="{A11D950E-9689-422F-8C95-D78DF22A5F5D}" type="presOf" srcId="{4DBFF9F8-D2FC-4310-ACAE-B7F94C64513A}" destId="{19C186AF-B58B-48B3-9268-53096DAD691F}" srcOrd="0" destOrd="0" presId="urn:microsoft.com/office/officeart/2008/layout/PictureStrips"/>
    <dgm:cxn modelId="{51CE7513-7B7E-45D6-95F0-362FC9F92EBF}" type="presOf" srcId="{1968B14D-EFE6-4F64-9E5A-B06D3FB35574}" destId="{A59CA191-E951-4021-B15D-E991487E2E4D}" srcOrd="0" destOrd="0" presId="urn:microsoft.com/office/officeart/2008/layout/PictureStrips"/>
    <dgm:cxn modelId="{A4AD8381-B969-46B3-938F-AF2213A9FEA9}" type="presParOf" srcId="{E04B8050-EEEF-4337-B378-87576D8A275E}" destId="{460B94F4-89C2-490D-A928-2726F0CCF07F}" srcOrd="0" destOrd="0" presId="urn:microsoft.com/office/officeart/2008/layout/PictureStrips"/>
    <dgm:cxn modelId="{1AFDF8C6-140B-4544-B48E-18C0BFE1075B}" type="presParOf" srcId="{460B94F4-89C2-490D-A928-2726F0CCF07F}" destId="{A59CA191-E951-4021-B15D-E991487E2E4D}" srcOrd="0" destOrd="0" presId="urn:microsoft.com/office/officeart/2008/layout/PictureStrips"/>
    <dgm:cxn modelId="{968FD641-144B-4F13-B9EC-A78EC4A5902B}" type="presParOf" srcId="{460B94F4-89C2-490D-A928-2726F0CCF07F}" destId="{CA985E8E-CD0D-4B2B-B357-9B358C87488E}" srcOrd="1" destOrd="0" presId="urn:microsoft.com/office/officeart/2008/layout/PictureStrips"/>
    <dgm:cxn modelId="{980098A4-8263-49E9-96F9-B227D87CD5D7}" type="presParOf" srcId="{E04B8050-EEEF-4337-B378-87576D8A275E}" destId="{E40BBC72-5DCE-4943-8ABA-627E240E34AB}" srcOrd="1" destOrd="0" presId="urn:microsoft.com/office/officeart/2008/layout/PictureStrips"/>
    <dgm:cxn modelId="{7FF1A885-4DB1-486C-807D-AD9263EDAF4F}" type="presParOf" srcId="{E04B8050-EEEF-4337-B378-87576D8A275E}" destId="{E7014B5B-1B8D-4A89-86BC-6B669672B8D7}" srcOrd="2" destOrd="0" presId="urn:microsoft.com/office/officeart/2008/layout/PictureStrips"/>
    <dgm:cxn modelId="{2047E6D6-CAB3-4C95-87B9-6ED63DBEE25C}" type="presParOf" srcId="{E7014B5B-1B8D-4A89-86BC-6B669672B8D7}" destId="{9D2611A5-A790-49E0-B1C3-45DB59128306}" srcOrd="0" destOrd="0" presId="urn:microsoft.com/office/officeart/2008/layout/PictureStrips"/>
    <dgm:cxn modelId="{C25C3B14-48EA-49D0-834B-34E8E5FE48CF}" type="presParOf" srcId="{E7014B5B-1B8D-4A89-86BC-6B669672B8D7}" destId="{9E5618FD-D4FE-4ED2-95B3-576ACE16FCB7}" srcOrd="1" destOrd="0" presId="urn:microsoft.com/office/officeart/2008/layout/PictureStrips"/>
    <dgm:cxn modelId="{C95D81B2-DF0E-479B-AC23-0F208E6165C9}" type="presParOf" srcId="{E04B8050-EEEF-4337-B378-87576D8A275E}" destId="{7224492C-8DA0-41CC-AEEB-544260CF5F1A}" srcOrd="3" destOrd="0" presId="urn:microsoft.com/office/officeart/2008/layout/PictureStrips"/>
    <dgm:cxn modelId="{BBDE7F06-E19D-4C29-8A6C-E020F4EC8E7F}" type="presParOf" srcId="{E04B8050-EEEF-4337-B378-87576D8A275E}" destId="{8F3BE219-C9E2-4A60-8BE7-119EC80E2557}" srcOrd="4" destOrd="0" presId="urn:microsoft.com/office/officeart/2008/layout/PictureStrips"/>
    <dgm:cxn modelId="{AA9DA471-61A9-45D2-9206-82B5A3ABC4D3}" type="presParOf" srcId="{8F3BE219-C9E2-4A60-8BE7-119EC80E2557}" destId="{19C186AF-B58B-48B3-9268-53096DAD691F}" srcOrd="0" destOrd="0" presId="urn:microsoft.com/office/officeart/2008/layout/PictureStrips"/>
    <dgm:cxn modelId="{98CB3BEF-1E2B-4E5A-8550-9E06EB5FFFF1}" type="presParOf" srcId="{8F3BE219-C9E2-4A60-8BE7-119EC80E2557}" destId="{DD52AAF8-FD49-4454-951A-226DC33B0B0D}" srcOrd="1" destOrd="0" presId="urn:microsoft.com/office/officeart/2008/layout/PictureStrip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A27241F-A20F-416B-A882-CBD6CAD75B52}" type="doc">
      <dgm:prSet loTypeId="urn:microsoft.com/office/officeart/2008/layout/VerticalCurvedList" loCatId="list" qsTypeId="urn:microsoft.com/office/officeart/2005/8/quickstyle/3d1" qsCatId="3D" csTypeId="urn:microsoft.com/office/officeart/2005/8/colors/accent2_2" csCatId="accent2" phldr="1"/>
      <dgm:spPr/>
      <dgm:t>
        <a:bodyPr/>
        <a:lstStyle/>
        <a:p>
          <a:endParaRPr lang="en-US"/>
        </a:p>
      </dgm:t>
    </dgm:pt>
    <dgm:pt modelId="{6A5692DB-81A2-4F84-92A2-D231C606B768}">
      <dgm:prSet phldrT="[Text]" custT="1"/>
      <dgm:spPr/>
      <dgm:t>
        <a:bodyPr/>
        <a:lstStyle/>
        <a:p>
          <a:r>
            <a:rPr lang="en-US" sz="2000" b="1" smtClean="0">
              <a:solidFill>
                <a:schemeClr val="tx1">
                  <a:lumMod val="95000"/>
                  <a:lumOff val="5000"/>
                </a:schemeClr>
              </a:solidFill>
              <a:latin typeface="Agency FB" panose="020B0503020202020204" pitchFamily="34" charset="0"/>
            </a:rPr>
            <a:t>M</a:t>
          </a:r>
          <a:r>
            <a:rPr lang="id-ID" sz="2000" b="1" smtClean="0">
              <a:solidFill>
                <a:schemeClr val="tx1">
                  <a:lumMod val="95000"/>
                  <a:lumOff val="5000"/>
                </a:schemeClr>
              </a:solidFill>
              <a:latin typeface="Agency FB" panose="020B0503020202020204" pitchFamily="34" charset="0"/>
            </a:rPr>
            <a:t>engelola dana secara profesional dengan menerapkan prinsip efisien, efektif, akuntabel, dan transparan</a:t>
          </a:r>
          <a:endParaRPr lang="en-US" sz="2000" b="1" dirty="0">
            <a:solidFill>
              <a:schemeClr val="tx1">
                <a:lumMod val="95000"/>
                <a:lumOff val="5000"/>
              </a:schemeClr>
            </a:solidFill>
            <a:latin typeface="Agency FB" panose="020B0503020202020204" pitchFamily="34" charset="0"/>
          </a:endParaRPr>
        </a:p>
      </dgm:t>
    </dgm:pt>
    <dgm:pt modelId="{C3558AFB-ADB0-4C26-BE27-3DF75BC5DB23}" type="parTrans" cxnId="{15FE73F3-760F-420E-9785-A52160EEE718}">
      <dgm:prSet/>
      <dgm:spPr/>
      <dgm:t>
        <a:bodyPr/>
        <a:lstStyle/>
        <a:p>
          <a:endParaRPr lang="en-US" sz="2000" b="1">
            <a:solidFill>
              <a:schemeClr val="tx1">
                <a:lumMod val="95000"/>
                <a:lumOff val="5000"/>
              </a:schemeClr>
            </a:solidFill>
            <a:latin typeface="Agency FB" panose="020B0503020202020204" pitchFamily="34" charset="0"/>
          </a:endParaRPr>
        </a:p>
      </dgm:t>
    </dgm:pt>
    <dgm:pt modelId="{6D86623F-9907-4E76-9E70-341B24D1F98F}" type="sibTrans" cxnId="{15FE73F3-760F-420E-9785-A52160EEE718}">
      <dgm:prSet/>
      <dgm:spPr/>
      <dgm:t>
        <a:bodyPr/>
        <a:lstStyle/>
        <a:p>
          <a:endParaRPr lang="en-US" sz="2000" b="1">
            <a:solidFill>
              <a:schemeClr val="tx1">
                <a:lumMod val="95000"/>
                <a:lumOff val="5000"/>
              </a:schemeClr>
            </a:solidFill>
            <a:latin typeface="Agency FB" panose="020B0503020202020204" pitchFamily="34" charset="0"/>
          </a:endParaRPr>
        </a:p>
      </dgm:t>
    </dgm:pt>
    <dgm:pt modelId="{5C9C5A2D-097F-45E5-AFE2-1915E5DE5698}">
      <dgm:prSet phldrT="[Text]" custT="1"/>
      <dgm:spPr/>
      <dgm:t>
        <a:bodyPr/>
        <a:lstStyle/>
        <a:p>
          <a:r>
            <a:rPr lang="en-US" sz="2000" b="1" smtClean="0">
              <a:solidFill>
                <a:schemeClr val="tx1">
                  <a:lumMod val="95000"/>
                  <a:lumOff val="5000"/>
                </a:schemeClr>
              </a:solidFill>
              <a:latin typeface="Agency FB" panose="020B0503020202020204" pitchFamily="34" charset="0"/>
            </a:rPr>
            <a:t>M</a:t>
          </a:r>
          <a:r>
            <a:rPr lang="id-ID" sz="2000" b="1" smtClean="0">
              <a:solidFill>
                <a:schemeClr val="tx1">
                  <a:lumMod val="95000"/>
                  <a:lumOff val="5000"/>
                </a:schemeClr>
              </a:solidFill>
              <a:latin typeface="Agency FB" panose="020B0503020202020204" pitchFamily="34" charset="0"/>
            </a:rPr>
            <a:t>elakukan evaluasi tiap tahun</a:t>
          </a:r>
          <a:endParaRPr lang="en-US" sz="2000" b="1" dirty="0">
            <a:solidFill>
              <a:schemeClr val="tx1">
                <a:lumMod val="95000"/>
                <a:lumOff val="5000"/>
              </a:schemeClr>
            </a:solidFill>
            <a:latin typeface="Agency FB" panose="020B0503020202020204" pitchFamily="34" charset="0"/>
          </a:endParaRPr>
        </a:p>
      </dgm:t>
    </dgm:pt>
    <dgm:pt modelId="{E9B9FE24-0508-4905-BC00-85BDF2ABE092}" type="parTrans" cxnId="{C54AEF01-C2A4-4B07-AE4D-ECFC0FF0E99D}">
      <dgm:prSet/>
      <dgm:spPr/>
      <dgm:t>
        <a:bodyPr/>
        <a:lstStyle/>
        <a:p>
          <a:endParaRPr lang="en-US" sz="2000" b="1">
            <a:solidFill>
              <a:schemeClr val="tx1">
                <a:lumMod val="95000"/>
                <a:lumOff val="5000"/>
              </a:schemeClr>
            </a:solidFill>
            <a:latin typeface="Agency FB" panose="020B0503020202020204" pitchFamily="34" charset="0"/>
          </a:endParaRPr>
        </a:p>
      </dgm:t>
    </dgm:pt>
    <dgm:pt modelId="{DF944438-53CC-499B-AC52-725399D9F799}" type="sibTrans" cxnId="{C54AEF01-C2A4-4B07-AE4D-ECFC0FF0E99D}">
      <dgm:prSet/>
      <dgm:spPr/>
      <dgm:t>
        <a:bodyPr/>
        <a:lstStyle/>
        <a:p>
          <a:endParaRPr lang="en-US" sz="2000" b="1">
            <a:solidFill>
              <a:schemeClr val="tx1">
                <a:lumMod val="95000"/>
                <a:lumOff val="5000"/>
              </a:schemeClr>
            </a:solidFill>
            <a:latin typeface="Agency FB" panose="020B0503020202020204" pitchFamily="34" charset="0"/>
          </a:endParaRPr>
        </a:p>
      </dgm:t>
    </dgm:pt>
    <dgm:pt modelId="{6142A38B-DDBD-43A1-BCBB-F2A111EFA5E0}">
      <dgm:prSet phldrT="[Text]" custT="1"/>
      <dgm:spPr/>
      <dgm:t>
        <a:bodyPr/>
        <a:lstStyle/>
        <a:p>
          <a:r>
            <a:rPr lang="en-US" sz="2000" b="1" dirty="0" smtClean="0">
              <a:solidFill>
                <a:schemeClr val="tx1">
                  <a:lumMod val="95000"/>
                  <a:lumOff val="5000"/>
                </a:schemeClr>
              </a:solidFill>
              <a:latin typeface="Agency FB" panose="020B0503020202020204" pitchFamily="34" charset="0"/>
            </a:rPr>
            <a:t>M</a:t>
          </a:r>
          <a:r>
            <a:rPr lang="id-ID" sz="2000" b="1" dirty="0" smtClean="0">
              <a:solidFill>
                <a:schemeClr val="tx1">
                  <a:lumMod val="95000"/>
                  <a:lumOff val="5000"/>
                </a:schemeClr>
              </a:solidFill>
              <a:latin typeface="Agency FB" panose="020B0503020202020204" pitchFamily="34" charset="0"/>
            </a:rPr>
            <a:t>enyusun Rencana Kerja Jangka Menengah (RKJM)</a:t>
          </a:r>
          <a:r>
            <a:rPr lang="en-US" sz="2000" b="1" dirty="0" smtClean="0">
              <a:solidFill>
                <a:schemeClr val="tx1">
                  <a:lumMod val="95000"/>
                  <a:lumOff val="5000"/>
                </a:schemeClr>
              </a:solidFill>
              <a:latin typeface="Agency FB" panose="020B0503020202020204" pitchFamily="34" charset="0"/>
            </a:rPr>
            <a:t> </a:t>
          </a:r>
          <a:r>
            <a:rPr lang="en-US" sz="2000" b="1" dirty="0" err="1" smtClean="0">
              <a:solidFill>
                <a:schemeClr val="tx1">
                  <a:lumMod val="95000"/>
                  <a:lumOff val="5000"/>
                </a:schemeClr>
              </a:solidFill>
              <a:latin typeface="Agency FB" panose="020B0503020202020204" pitchFamily="34" charset="0"/>
            </a:rPr>
            <a:t>untuk</a:t>
          </a:r>
          <a:r>
            <a:rPr lang="en-US" sz="2000" b="1" dirty="0" smtClean="0">
              <a:solidFill>
                <a:schemeClr val="tx1">
                  <a:lumMod val="95000"/>
                  <a:lumOff val="5000"/>
                </a:schemeClr>
              </a:solidFill>
              <a:latin typeface="Agency FB" panose="020B0503020202020204" pitchFamily="34" charset="0"/>
            </a:rPr>
            <a:t> 4 </a:t>
          </a:r>
          <a:r>
            <a:rPr lang="en-US" sz="2000" b="1" dirty="0" err="1" smtClean="0">
              <a:solidFill>
                <a:schemeClr val="tx1">
                  <a:lumMod val="95000"/>
                  <a:lumOff val="5000"/>
                </a:schemeClr>
              </a:solidFill>
              <a:latin typeface="Agency FB" panose="020B0503020202020204" pitchFamily="34" charset="0"/>
            </a:rPr>
            <a:t>th</a:t>
          </a:r>
          <a:r>
            <a:rPr lang="id-ID" sz="2000" b="1" dirty="0" smtClean="0">
              <a:solidFill>
                <a:schemeClr val="tx1">
                  <a:lumMod val="95000"/>
                  <a:lumOff val="5000"/>
                </a:schemeClr>
              </a:solidFill>
              <a:latin typeface="Agency FB" panose="020B0503020202020204" pitchFamily="34" charset="0"/>
            </a:rPr>
            <a:t>, Rencana Kerja Tahunan (RKT), </a:t>
          </a:r>
          <a:r>
            <a:rPr lang="en-US" sz="2000" b="1" dirty="0" smtClean="0">
              <a:solidFill>
                <a:schemeClr val="tx1">
                  <a:lumMod val="95000"/>
                  <a:lumOff val="5000"/>
                </a:schemeClr>
              </a:solidFill>
              <a:latin typeface="Agency FB" panose="020B0503020202020204" pitchFamily="34" charset="0"/>
            </a:rPr>
            <a:t>&amp; </a:t>
          </a:r>
          <a:r>
            <a:rPr lang="id-ID" sz="2000" b="1" dirty="0" smtClean="0">
              <a:solidFill>
                <a:schemeClr val="tx1">
                  <a:lumMod val="95000"/>
                  <a:lumOff val="5000"/>
                </a:schemeClr>
              </a:solidFill>
              <a:latin typeface="Agency FB" panose="020B0503020202020204" pitchFamily="34" charset="0"/>
            </a:rPr>
            <a:t>RKAS</a:t>
          </a:r>
          <a:r>
            <a:rPr lang="en-US" sz="2000" b="1" dirty="0" smtClean="0">
              <a:solidFill>
                <a:schemeClr val="tx1">
                  <a:lumMod val="95000"/>
                  <a:lumOff val="5000"/>
                </a:schemeClr>
              </a:solidFill>
              <a:latin typeface="Agency FB" panose="020B0503020202020204" pitchFamily="34" charset="0"/>
            </a:rPr>
            <a:t> </a:t>
          </a:r>
          <a:r>
            <a:rPr lang="en-US" sz="2000" b="1" dirty="0" err="1" smtClean="0">
              <a:solidFill>
                <a:schemeClr val="tx1">
                  <a:lumMod val="95000"/>
                  <a:lumOff val="5000"/>
                </a:schemeClr>
              </a:solidFill>
              <a:latin typeface="Agency FB" panose="020B0503020202020204" pitchFamily="34" charset="0"/>
            </a:rPr>
            <a:t>disusun</a:t>
          </a:r>
          <a:r>
            <a:rPr lang="en-US" sz="2000" b="1" dirty="0" smtClean="0">
              <a:solidFill>
                <a:schemeClr val="tx1">
                  <a:lumMod val="95000"/>
                  <a:lumOff val="5000"/>
                </a:schemeClr>
              </a:solidFill>
              <a:latin typeface="Agency FB" panose="020B0503020202020204" pitchFamily="34" charset="0"/>
            </a:rPr>
            <a:t> </a:t>
          </a:r>
          <a:r>
            <a:rPr lang="en-US" sz="2000" b="1" dirty="0" err="1" smtClean="0">
              <a:solidFill>
                <a:schemeClr val="tx1">
                  <a:lumMod val="95000"/>
                  <a:lumOff val="5000"/>
                </a:schemeClr>
              </a:solidFill>
              <a:latin typeface="Agency FB" panose="020B0503020202020204" pitchFamily="34" charset="0"/>
            </a:rPr>
            <a:t>berdasarkan</a:t>
          </a:r>
          <a:r>
            <a:rPr lang="en-US" sz="2000" b="1" dirty="0" smtClean="0">
              <a:solidFill>
                <a:schemeClr val="tx1">
                  <a:lumMod val="95000"/>
                  <a:lumOff val="5000"/>
                </a:schemeClr>
              </a:solidFill>
              <a:latin typeface="Agency FB" panose="020B0503020202020204" pitchFamily="34" charset="0"/>
            </a:rPr>
            <a:t> EDS</a:t>
          </a:r>
          <a:endParaRPr lang="en-US" sz="2000" b="1" dirty="0">
            <a:solidFill>
              <a:schemeClr val="tx1">
                <a:lumMod val="95000"/>
                <a:lumOff val="5000"/>
              </a:schemeClr>
            </a:solidFill>
            <a:latin typeface="Agency FB" panose="020B0503020202020204" pitchFamily="34" charset="0"/>
          </a:endParaRPr>
        </a:p>
      </dgm:t>
    </dgm:pt>
    <dgm:pt modelId="{354B5565-ED88-426E-883F-7710DA717ED3}" type="parTrans" cxnId="{27952008-AFE8-4B6F-AF9C-7F2FCF095A50}">
      <dgm:prSet/>
      <dgm:spPr/>
      <dgm:t>
        <a:bodyPr/>
        <a:lstStyle/>
        <a:p>
          <a:endParaRPr lang="en-US" sz="2000" b="1">
            <a:solidFill>
              <a:schemeClr val="tx1">
                <a:lumMod val="95000"/>
                <a:lumOff val="5000"/>
              </a:schemeClr>
            </a:solidFill>
            <a:latin typeface="Agency FB" panose="020B0503020202020204" pitchFamily="34" charset="0"/>
          </a:endParaRPr>
        </a:p>
      </dgm:t>
    </dgm:pt>
    <dgm:pt modelId="{4A2713A4-A51C-4B54-AB1F-9A6958665D52}" type="sibTrans" cxnId="{27952008-AFE8-4B6F-AF9C-7F2FCF095A50}">
      <dgm:prSet/>
      <dgm:spPr/>
      <dgm:t>
        <a:bodyPr/>
        <a:lstStyle/>
        <a:p>
          <a:endParaRPr lang="en-US" sz="2000" b="1">
            <a:solidFill>
              <a:schemeClr val="tx1">
                <a:lumMod val="95000"/>
                <a:lumOff val="5000"/>
              </a:schemeClr>
            </a:solidFill>
            <a:latin typeface="Agency FB" panose="020B0503020202020204" pitchFamily="34" charset="0"/>
          </a:endParaRPr>
        </a:p>
      </dgm:t>
    </dgm:pt>
    <dgm:pt modelId="{9B9B8E05-7CFE-4CAB-85FC-2A6595ADB9EC}">
      <dgm:prSet phldrT="[Text]" custT="1"/>
      <dgm:spPr/>
      <dgm:t>
        <a:bodyPr/>
        <a:lstStyle/>
        <a:p>
          <a:r>
            <a:rPr lang="id-ID" sz="2000" b="1" dirty="0" smtClean="0">
              <a:solidFill>
                <a:schemeClr val="tx1">
                  <a:lumMod val="95000"/>
                  <a:lumOff val="5000"/>
                </a:schemeClr>
              </a:solidFill>
              <a:latin typeface="Agency FB" panose="020B0503020202020204" pitchFamily="34" charset="0"/>
            </a:rPr>
            <a:t>RKJM, RKT, </a:t>
          </a:r>
          <a:r>
            <a:rPr lang="en-US" sz="2000" b="1" dirty="0" smtClean="0">
              <a:solidFill>
                <a:schemeClr val="tx1">
                  <a:lumMod val="95000"/>
                  <a:lumOff val="5000"/>
                </a:schemeClr>
              </a:solidFill>
              <a:latin typeface="Agency FB" panose="020B0503020202020204" pitchFamily="34" charset="0"/>
            </a:rPr>
            <a:t>&amp;</a:t>
          </a:r>
          <a:r>
            <a:rPr lang="id-ID" sz="2000" b="1" dirty="0" smtClean="0">
              <a:solidFill>
                <a:schemeClr val="tx1">
                  <a:lumMod val="95000"/>
                  <a:lumOff val="5000"/>
                </a:schemeClr>
              </a:solidFill>
              <a:latin typeface="Agency FB" panose="020B0503020202020204" pitchFamily="34" charset="0"/>
            </a:rPr>
            <a:t> RKAS harus disetujui dalam rapat dewan guru setelah memperhatikan pertimbangan Komite Sekolah dan disahkan oleh dinas pendidikan provinsi atau kabupaten/kota sesuai dengan kewenangannya</a:t>
          </a:r>
          <a:endParaRPr lang="en-US" sz="2000" b="1" dirty="0">
            <a:solidFill>
              <a:schemeClr val="tx1">
                <a:lumMod val="95000"/>
                <a:lumOff val="5000"/>
              </a:schemeClr>
            </a:solidFill>
            <a:latin typeface="Agency FB" panose="020B0503020202020204" pitchFamily="34" charset="0"/>
          </a:endParaRPr>
        </a:p>
      </dgm:t>
    </dgm:pt>
    <dgm:pt modelId="{D14FFAF2-0BDD-4505-AB28-D85A97820867}" type="parTrans" cxnId="{715A9602-141D-413D-9EC5-22457440E6D7}">
      <dgm:prSet/>
      <dgm:spPr/>
      <dgm:t>
        <a:bodyPr/>
        <a:lstStyle/>
        <a:p>
          <a:endParaRPr lang="en-US" sz="2000" b="1">
            <a:solidFill>
              <a:schemeClr val="tx1">
                <a:lumMod val="95000"/>
                <a:lumOff val="5000"/>
              </a:schemeClr>
            </a:solidFill>
            <a:latin typeface="Agency FB" panose="020B0503020202020204" pitchFamily="34" charset="0"/>
          </a:endParaRPr>
        </a:p>
      </dgm:t>
    </dgm:pt>
    <dgm:pt modelId="{6E7F7EE3-0CBE-4546-87B1-C65A494999D7}" type="sibTrans" cxnId="{715A9602-141D-413D-9EC5-22457440E6D7}">
      <dgm:prSet/>
      <dgm:spPr/>
      <dgm:t>
        <a:bodyPr/>
        <a:lstStyle/>
        <a:p>
          <a:endParaRPr lang="en-US" sz="2000" b="1">
            <a:solidFill>
              <a:schemeClr val="tx1">
                <a:lumMod val="95000"/>
                <a:lumOff val="5000"/>
              </a:schemeClr>
            </a:solidFill>
            <a:latin typeface="Agency FB" panose="020B0503020202020204" pitchFamily="34" charset="0"/>
          </a:endParaRPr>
        </a:p>
      </dgm:t>
    </dgm:pt>
    <dgm:pt modelId="{148E3504-F334-41EB-ABC5-841170C81616}" type="pres">
      <dgm:prSet presAssocID="{3A27241F-A20F-416B-A882-CBD6CAD75B52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en-US"/>
        </a:p>
      </dgm:t>
    </dgm:pt>
    <dgm:pt modelId="{77FE1E81-BA28-4E3A-9B12-910E93437299}" type="pres">
      <dgm:prSet presAssocID="{3A27241F-A20F-416B-A882-CBD6CAD75B52}" presName="Name1" presStyleCnt="0"/>
      <dgm:spPr/>
    </dgm:pt>
    <dgm:pt modelId="{22BA79D8-0C9D-488A-B51C-AE521BD09A5D}" type="pres">
      <dgm:prSet presAssocID="{3A27241F-A20F-416B-A882-CBD6CAD75B52}" presName="cycle" presStyleCnt="0"/>
      <dgm:spPr/>
    </dgm:pt>
    <dgm:pt modelId="{EF91FC1A-0A42-409C-B1F1-8D2ADA90595D}" type="pres">
      <dgm:prSet presAssocID="{3A27241F-A20F-416B-A882-CBD6CAD75B52}" presName="srcNode" presStyleLbl="node1" presStyleIdx="0" presStyleCnt="4"/>
      <dgm:spPr/>
    </dgm:pt>
    <dgm:pt modelId="{52BCB3E3-AEEF-4E55-AF86-E104C28C0F23}" type="pres">
      <dgm:prSet presAssocID="{3A27241F-A20F-416B-A882-CBD6CAD75B52}" presName="conn" presStyleLbl="parChTrans1D2" presStyleIdx="0" presStyleCnt="1"/>
      <dgm:spPr/>
      <dgm:t>
        <a:bodyPr/>
        <a:lstStyle/>
        <a:p>
          <a:endParaRPr lang="en-US"/>
        </a:p>
      </dgm:t>
    </dgm:pt>
    <dgm:pt modelId="{ADCA5177-EEE9-4D52-A7CB-A8F4FDEF2D65}" type="pres">
      <dgm:prSet presAssocID="{3A27241F-A20F-416B-A882-CBD6CAD75B52}" presName="extraNode" presStyleLbl="node1" presStyleIdx="0" presStyleCnt="4"/>
      <dgm:spPr/>
    </dgm:pt>
    <dgm:pt modelId="{BE3151F6-A537-4343-83A5-CEEAA4EF35DD}" type="pres">
      <dgm:prSet presAssocID="{3A27241F-A20F-416B-A882-CBD6CAD75B52}" presName="dstNode" presStyleLbl="node1" presStyleIdx="0" presStyleCnt="4"/>
      <dgm:spPr/>
    </dgm:pt>
    <dgm:pt modelId="{18356532-8730-4115-9044-067D8464A16D}" type="pres">
      <dgm:prSet presAssocID="{6A5692DB-81A2-4F84-92A2-D231C606B768}" presName="text_1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2A98480-0D53-484F-A2F3-7A32CFCC1303}" type="pres">
      <dgm:prSet presAssocID="{6A5692DB-81A2-4F84-92A2-D231C606B768}" presName="accent_1" presStyleCnt="0"/>
      <dgm:spPr/>
    </dgm:pt>
    <dgm:pt modelId="{D49B5AFE-F65B-42A4-8317-36A9215A6EE1}" type="pres">
      <dgm:prSet presAssocID="{6A5692DB-81A2-4F84-92A2-D231C606B768}" presName="accentRepeatNode" presStyleLbl="solidFgAcc1" presStyleIdx="0" presStyleCnt="4"/>
      <dgm:spPr/>
    </dgm:pt>
    <dgm:pt modelId="{9E6374E8-32CA-4A9C-910A-1340CB368CF5}" type="pres">
      <dgm:prSet presAssocID="{5C9C5A2D-097F-45E5-AFE2-1915E5DE5698}" presName="text_2" presStyleLbl="node1" presStyleIdx="1" presStyleCnt="4" custLinFactNeighborY="-1975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591BFF1-12A4-4B3E-9BCD-1699367C3461}" type="pres">
      <dgm:prSet presAssocID="{5C9C5A2D-097F-45E5-AFE2-1915E5DE5698}" presName="accent_2" presStyleCnt="0"/>
      <dgm:spPr/>
    </dgm:pt>
    <dgm:pt modelId="{C4A65FAD-25CE-47F4-8952-13D8C4D635A9}" type="pres">
      <dgm:prSet presAssocID="{5C9C5A2D-097F-45E5-AFE2-1915E5DE5698}" presName="accentRepeatNode" presStyleLbl="solidFgAcc1" presStyleIdx="1" presStyleCnt="4" custLinFactNeighborY="-15801"/>
      <dgm:spPr/>
    </dgm:pt>
    <dgm:pt modelId="{0D64582A-5E98-4B3A-8A56-FCB148065059}" type="pres">
      <dgm:prSet presAssocID="{6142A38B-DDBD-43A1-BCBB-F2A111EFA5E0}" presName="text_3" presStyleLbl="node1" presStyleIdx="2" presStyleCnt="4" custLinFactNeighborY="-3348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10471C8-45CD-4436-8BD5-E74D587BE605}" type="pres">
      <dgm:prSet presAssocID="{6142A38B-DDBD-43A1-BCBB-F2A111EFA5E0}" presName="accent_3" presStyleCnt="0"/>
      <dgm:spPr/>
    </dgm:pt>
    <dgm:pt modelId="{BA05381D-C082-442B-A2C1-B951AF453974}" type="pres">
      <dgm:prSet presAssocID="{6142A38B-DDBD-43A1-BCBB-F2A111EFA5E0}" presName="accentRepeatNode" presStyleLbl="solidFgAcc1" presStyleIdx="2" presStyleCnt="4" custLinFactNeighborY="-26785"/>
      <dgm:spPr/>
    </dgm:pt>
    <dgm:pt modelId="{03918BB2-07CF-4C02-9BCC-A1FF05BE4FFA}" type="pres">
      <dgm:prSet presAssocID="{9B9B8E05-7CFE-4CAB-85FC-2A6595ADB9EC}" presName="text_4" presStyleLbl="node1" presStyleIdx="3" presStyleCnt="4" custScaleY="15801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970417A-CD62-45AD-B791-E449C8906CE8}" type="pres">
      <dgm:prSet presAssocID="{9B9B8E05-7CFE-4CAB-85FC-2A6595ADB9EC}" presName="accent_4" presStyleCnt="0"/>
      <dgm:spPr/>
    </dgm:pt>
    <dgm:pt modelId="{B2A159CD-7B2D-4148-AA4B-EC9A52C3FD96}" type="pres">
      <dgm:prSet presAssocID="{9B9B8E05-7CFE-4CAB-85FC-2A6595ADB9EC}" presName="accentRepeatNode" presStyleLbl="solidFgAcc1" presStyleIdx="3" presStyleCnt="4"/>
      <dgm:spPr/>
    </dgm:pt>
  </dgm:ptLst>
  <dgm:cxnLst>
    <dgm:cxn modelId="{C1275081-F36B-40A7-AA49-A0EC919D83AA}" type="presOf" srcId="{6A5692DB-81A2-4F84-92A2-D231C606B768}" destId="{18356532-8730-4115-9044-067D8464A16D}" srcOrd="0" destOrd="0" presId="urn:microsoft.com/office/officeart/2008/layout/VerticalCurvedList"/>
    <dgm:cxn modelId="{15FE73F3-760F-420E-9785-A52160EEE718}" srcId="{3A27241F-A20F-416B-A882-CBD6CAD75B52}" destId="{6A5692DB-81A2-4F84-92A2-D231C606B768}" srcOrd="0" destOrd="0" parTransId="{C3558AFB-ADB0-4C26-BE27-3DF75BC5DB23}" sibTransId="{6D86623F-9907-4E76-9E70-341B24D1F98F}"/>
    <dgm:cxn modelId="{C54AEF01-C2A4-4B07-AE4D-ECFC0FF0E99D}" srcId="{3A27241F-A20F-416B-A882-CBD6CAD75B52}" destId="{5C9C5A2D-097F-45E5-AFE2-1915E5DE5698}" srcOrd="1" destOrd="0" parTransId="{E9B9FE24-0508-4905-BC00-85BDF2ABE092}" sibTransId="{DF944438-53CC-499B-AC52-725399D9F799}"/>
    <dgm:cxn modelId="{EFF2B00D-B612-44A8-AC66-2B7F725F3238}" type="presOf" srcId="{6D86623F-9907-4E76-9E70-341B24D1F98F}" destId="{52BCB3E3-AEEF-4E55-AF86-E104C28C0F23}" srcOrd="0" destOrd="0" presId="urn:microsoft.com/office/officeart/2008/layout/VerticalCurvedList"/>
    <dgm:cxn modelId="{DF529783-0D8F-44F8-AB49-43A13F2EF6C5}" type="presOf" srcId="{3A27241F-A20F-416B-A882-CBD6CAD75B52}" destId="{148E3504-F334-41EB-ABC5-841170C81616}" srcOrd="0" destOrd="0" presId="urn:microsoft.com/office/officeart/2008/layout/VerticalCurvedList"/>
    <dgm:cxn modelId="{D2F79E1C-F803-44E4-B203-5A828BC298A6}" type="presOf" srcId="{6142A38B-DDBD-43A1-BCBB-F2A111EFA5E0}" destId="{0D64582A-5E98-4B3A-8A56-FCB148065059}" srcOrd="0" destOrd="0" presId="urn:microsoft.com/office/officeart/2008/layout/VerticalCurvedList"/>
    <dgm:cxn modelId="{27952008-AFE8-4B6F-AF9C-7F2FCF095A50}" srcId="{3A27241F-A20F-416B-A882-CBD6CAD75B52}" destId="{6142A38B-DDBD-43A1-BCBB-F2A111EFA5E0}" srcOrd="2" destOrd="0" parTransId="{354B5565-ED88-426E-883F-7710DA717ED3}" sibTransId="{4A2713A4-A51C-4B54-AB1F-9A6958665D52}"/>
    <dgm:cxn modelId="{715A9602-141D-413D-9EC5-22457440E6D7}" srcId="{3A27241F-A20F-416B-A882-CBD6CAD75B52}" destId="{9B9B8E05-7CFE-4CAB-85FC-2A6595ADB9EC}" srcOrd="3" destOrd="0" parTransId="{D14FFAF2-0BDD-4505-AB28-D85A97820867}" sibTransId="{6E7F7EE3-0CBE-4546-87B1-C65A494999D7}"/>
    <dgm:cxn modelId="{963112CD-DE7B-4E3C-8134-77EE897E7F23}" type="presOf" srcId="{5C9C5A2D-097F-45E5-AFE2-1915E5DE5698}" destId="{9E6374E8-32CA-4A9C-910A-1340CB368CF5}" srcOrd="0" destOrd="0" presId="urn:microsoft.com/office/officeart/2008/layout/VerticalCurvedList"/>
    <dgm:cxn modelId="{CC44AD68-5005-4E75-88E2-DA9C841601AC}" type="presOf" srcId="{9B9B8E05-7CFE-4CAB-85FC-2A6595ADB9EC}" destId="{03918BB2-07CF-4C02-9BCC-A1FF05BE4FFA}" srcOrd="0" destOrd="0" presId="urn:microsoft.com/office/officeart/2008/layout/VerticalCurvedList"/>
    <dgm:cxn modelId="{942F0595-8BAA-4499-AE57-F3A086793924}" type="presParOf" srcId="{148E3504-F334-41EB-ABC5-841170C81616}" destId="{77FE1E81-BA28-4E3A-9B12-910E93437299}" srcOrd="0" destOrd="0" presId="urn:microsoft.com/office/officeart/2008/layout/VerticalCurvedList"/>
    <dgm:cxn modelId="{BB0FEEF5-9408-4F28-BCE1-63387D010702}" type="presParOf" srcId="{77FE1E81-BA28-4E3A-9B12-910E93437299}" destId="{22BA79D8-0C9D-488A-B51C-AE521BD09A5D}" srcOrd="0" destOrd="0" presId="urn:microsoft.com/office/officeart/2008/layout/VerticalCurvedList"/>
    <dgm:cxn modelId="{4E181087-54E3-4B9A-9519-3125DE5A49DB}" type="presParOf" srcId="{22BA79D8-0C9D-488A-B51C-AE521BD09A5D}" destId="{EF91FC1A-0A42-409C-B1F1-8D2ADA90595D}" srcOrd="0" destOrd="0" presId="urn:microsoft.com/office/officeart/2008/layout/VerticalCurvedList"/>
    <dgm:cxn modelId="{E65257F0-BD48-499D-98D5-2B2C5899EE97}" type="presParOf" srcId="{22BA79D8-0C9D-488A-B51C-AE521BD09A5D}" destId="{52BCB3E3-AEEF-4E55-AF86-E104C28C0F23}" srcOrd="1" destOrd="0" presId="urn:microsoft.com/office/officeart/2008/layout/VerticalCurvedList"/>
    <dgm:cxn modelId="{35E5D282-53AA-4464-AE64-C9CBBE714F6D}" type="presParOf" srcId="{22BA79D8-0C9D-488A-B51C-AE521BD09A5D}" destId="{ADCA5177-EEE9-4D52-A7CB-A8F4FDEF2D65}" srcOrd="2" destOrd="0" presId="urn:microsoft.com/office/officeart/2008/layout/VerticalCurvedList"/>
    <dgm:cxn modelId="{5267F3BE-DBB7-4127-BC8F-C43C4291EBA6}" type="presParOf" srcId="{22BA79D8-0C9D-488A-B51C-AE521BD09A5D}" destId="{BE3151F6-A537-4343-83A5-CEEAA4EF35DD}" srcOrd="3" destOrd="0" presId="urn:microsoft.com/office/officeart/2008/layout/VerticalCurvedList"/>
    <dgm:cxn modelId="{3DD620A2-F8CA-4D69-B893-1281BEE90E8D}" type="presParOf" srcId="{77FE1E81-BA28-4E3A-9B12-910E93437299}" destId="{18356532-8730-4115-9044-067D8464A16D}" srcOrd="1" destOrd="0" presId="urn:microsoft.com/office/officeart/2008/layout/VerticalCurvedList"/>
    <dgm:cxn modelId="{54112C5D-54D3-41E4-BDF7-649AE2C2C87C}" type="presParOf" srcId="{77FE1E81-BA28-4E3A-9B12-910E93437299}" destId="{02A98480-0D53-484F-A2F3-7A32CFCC1303}" srcOrd="2" destOrd="0" presId="urn:microsoft.com/office/officeart/2008/layout/VerticalCurvedList"/>
    <dgm:cxn modelId="{F1569649-0B07-4044-8493-551EA326F94F}" type="presParOf" srcId="{02A98480-0D53-484F-A2F3-7A32CFCC1303}" destId="{D49B5AFE-F65B-42A4-8317-36A9215A6EE1}" srcOrd="0" destOrd="0" presId="urn:microsoft.com/office/officeart/2008/layout/VerticalCurvedList"/>
    <dgm:cxn modelId="{A90C1FFA-495B-4CA2-AA36-C3E17E0453B1}" type="presParOf" srcId="{77FE1E81-BA28-4E3A-9B12-910E93437299}" destId="{9E6374E8-32CA-4A9C-910A-1340CB368CF5}" srcOrd="3" destOrd="0" presId="urn:microsoft.com/office/officeart/2008/layout/VerticalCurvedList"/>
    <dgm:cxn modelId="{C754FCDD-8016-47F1-B09D-FCE144E3BF9F}" type="presParOf" srcId="{77FE1E81-BA28-4E3A-9B12-910E93437299}" destId="{3591BFF1-12A4-4B3E-9BCD-1699367C3461}" srcOrd="4" destOrd="0" presId="urn:microsoft.com/office/officeart/2008/layout/VerticalCurvedList"/>
    <dgm:cxn modelId="{673DFE8C-A943-412B-8E63-C9625EAE361A}" type="presParOf" srcId="{3591BFF1-12A4-4B3E-9BCD-1699367C3461}" destId="{C4A65FAD-25CE-47F4-8952-13D8C4D635A9}" srcOrd="0" destOrd="0" presId="urn:microsoft.com/office/officeart/2008/layout/VerticalCurvedList"/>
    <dgm:cxn modelId="{14E89802-3ECB-46BA-9E7C-256EB8AF55C4}" type="presParOf" srcId="{77FE1E81-BA28-4E3A-9B12-910E93437299}" destId="{0D64582A-5E98-4B3A-8A56-FCB148065059}" srcOrd="5" destOrd="0" presId="urn:microsoft.com/office/officeart/2008/layout/VerticalCurvedList"/>
    <dgm:cxn modelId="{02692AA6-A5D7-49B6-B47B-FEC4A1B81148}" type="presParOf" srcId="{77FE1E81-BA28-4E3A-9B12-910E93437299}" destId="{510471C8-45CD-4436-8BD5-E74D587BE605}" srcOrd="6" destOrd="0" presId="urn:microsoft.com/office/officeart/2008/layout/VerticalCurvedList"/>
    <dgm:cxn modelId="{ED06AA11-3D2F-4DA7-BDEB-B1DF009EF376}" type="presParOf" srcId="{510471C8-45CD-4436-8BD5-E74D587BE605}" destId="{BA05381D-C082-442B-A2C1-B951AF453974}" srcOrd="0" destOrd="0" presId="urn:microsoft.com/office/officeart/2008/layout/VerticalCurvedList"/>
    <dgm:cxn modelId="{AE24EBE8-71AD-40AA-B65E-25DA94B9055D}" type="presParOf" srcId="{77FE1E81-BA28-4E3A-9B12-910E93437299}" destId="{03918BB2-07CF-4C02-9BCC-A1FF05BE4FFA}" srcOrd="7" destOrd="0" presId="urn:microsoft.com/office/officeart/2008/layout/VerticalCurvedList"/>
    <dgm:cxn modelId="{7CA85B37-D82D-48FE-9683-CE0C39892001}" type="presParOf" srcId="{77FE1E81-BA28-4E3A-9B12-910E93437299}" destId="{2970417A-CD62-45AD-B791-E449C8906CE8}" srcOrd="8" destOrd="0" presId="urn:microsoft.com/office/officeart/2008/layout/VerticalCurvedList"/>
    <dgm:cxn modelId="{041CD244-F9F0-4A94-A3B0-45DAF2693E9B}" type="presParOf" srcId="{2970417A-CD62-45AD-B791-E449C8906CE8}" destId="{B2A159CD-7B2D-4148-AA4B-EC9A52C3FD96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43BABB75-AB43-4371-872A-FAA7AE8CE20E}" type="doc">
      <dgm:prSet loTypeId="urn:microsoft.com/office/officeart/2005/8/layout/vProcess5" loCatId="process" qsTypeId="urn:microsoft.com/office/officeart/2005/8/quickstyle/simple4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368E7C72-411A-4389-B967-ED5AE46F7227}">
      <dgm:prSet phldrT="[Text]" custT="1"/>
      <dgm:spPr/>
      <dgm:t>
        <a:bodyPr/>
        <a:lstStyle/>
        <a:p>
          <a:r>
            <a:rPr lang="en-US" sz="2200" dirty="0" smtClean="0">
              <a:solidFill>
                <a:schemeClr val="tx1"/>
              </a:solidFill>
              <a:latin typeface="Bahnschrift SemiLight Condensed" panose="020B0502040204020203" pitchFamily="34" charset="0"/>
            </a:rPr>
            <a:t>Input RAPBS </a:t>
          </a:r>
          <a:r>
            <a:rPr lang="en-US" sz="2200" dirty="0" err="1" smtClean="0">
              <a:solidFill>
                <a:schemeClr val="tx1"/>
              </a:solidFill>
              <a:latin typeface="Bahnschrift SemiLight Condensed" panose="020B0502040204020203" pitchFamily="34" charset="0"/>
            </a:rPr>
            <a:t>melalui</a:t>
          </a:r>
          <a:r>
            <a:rPr lang="en-US" sz="2200" dirty="0" smtClean="0">
              <a:solidFill>
                <a:schemeClr val="tx1"/>
              </a:solidFill>
              <a:latin typeface="Bahnschrift SemiLight Condensed" panose="020B0502040204020203" pitchFamily="34" charset="0"/>
            </a:rPr>
            <a:t> </a:t>
          </a:r>
          <a:r>
            <a:rPr lang="en-US" sz="2200" dirty="0" err="1" smtClean="0">
              <a:solidFill>
                <a:schemeClr val="tx1"/>
              </a:solidFill>
              <a:latin typeface="Bahnschrift SemiLight Condensed" panose="020B0502040204020203" pitchFamily="34" charset="0"/>
            </a:rPr>
            <a:t>aplikasi</a:t>
          </a:r>
          <a:r>
            <a:rPr lang="en-US" sz="2200" dirty="0" smtClean="0">
              <a:solidFill>
                <a:schemeClr val="tx1"/>
              </a:solidFill>
              <a:latin typeface="Bahnschrift SemiLight Condensed" panose="020B0502040204020203" pitchFamily="34" charset="0"/>
            </a:rPr>
            <a:t> SIPKS </a:t>
          </a:r>
          <a:r>
            <a:rPr lang="en-US" sz="2200" dirty="0" err="1" smtClean="0">
              <a:solidFill>
                <a:schemeClr val="tx1"/>
              </a:solidFill>
              <a:latin typeface="Bahnschrift SemiLight Condensed" panose="020B0502040204020203" pitchFamily="34" charset="0"/>
            </a:rPr>
            <a:t>berdasarkan</a:t>
          </a:r>
          <a:r>
            <a:rPr lang="en-US" sz="2200" dirty="0" smtClean="0">
              <a:solidFill>
                <a:schemeClr val="tx1"/>
              </a:solidFill>
              <a:latin typeface="Bahnschrift SemiLight Condensed" panose="020B0502040204020203" pitchFamily="34" charset="0"/>
            </a:rPr>
            <a:t> JUKNIS &amp; SHBJ</a:t>
          </a:r>
          <a:endParaRPr lang="en-US" sz="2200" dirty="0">
            <a:solidFill>
              <a:schemeClr val="tx1"/>
            </a:solidFill>
            <a:latin typeface="Bahnschrift SemiLight Condensed" panose="020B0502040204020203" pitchFamily="34" charset="0"/>
          </a:endParaRPr>
        </a:p>
      </dgm:t>
    </dgm:pt>
    <dgm:pt modelId="{5870DCE1-3E51-4E12-B7EB-82D9B2E9709C}" type="parTrans" cxnId="{8036BA50-D050-4299-A24F-3CB16EBF3664}">
      <dgm:prSet/>
      <dgm:spPr/>
      <dgm:t>
        <a:bodyPr/>
        <a:lstStyle/>
        <a:p>
          <a:endParaRPr lang="en-US" sz="2200">
            <a:solidFill>
              <a:schemeClr val="tx1"/>
            </a:solidFill>
            <a:latin typeface="Bahnschrift SemiLight Condensed" panose="020B0502040204020203" pitchFamily="34" charset="0"/>
          </a:endParaRPr>
        </a:p>
      </dgm:t>
    </dgm:pt>
    <dgm:pt modelId="{95EF30F4-F3AE-43AA-8BB6-18EE115C70CF}" type="sibTrans" cxnId="{8036BA50-D050-4299-A24F-3CB16EBF3664}">
      <dgm:prSet custT="1"/>
      <dgm:spPr/>
      <dgm:t>
        <a:bodyPr/>
        <a:lstStyle/>
        <a:p>
          <a:endParaRPr lang="en-US" sz="2200">
            <a:solidFill>
              <a:schemeClr val="tx1"/>
            </a:solidFill>
            <a:latin typeface="Bahnschrift SemiLight Condensed" panose="020B0502040204020203" pitchFamily="34" charset="0"/>
          </a:endParaRPr>
        </a:p>
      </dgm:t>
    </dgm:pt>
    <dgm:pt modelId="{50677D68-4889-44D7-ABD3-B3FC3D3D737B}">
      <dgm:prSet phldrT="[Text]" custT="1"/>
      <dgm:spPr/>
      <dgm:t>
        <a:bodyPr/>
        <a:lstStyle/>
        <a:p>
          <a:r>
            <a:rPr lang="en-US" sz="2200" dirty="0" err="1" smtClean="0">
              <a:solidFill>
                <a:schemeClr val="tx1"/>
              </a:solidFill>
              <a:latin typeface="Bahnschrift SemiLight Condensed" panose="020B0502040204020203" pitchFamily="34" charset="0"/>
            </a:rPr>
            <a:t>Cetak</a:t>
          </a:r>
          <a:r>
            <a:rPr lang="en-US" sz="2200" dirty="0" smtClean="0">
              <a:solidFill>
                <a:schemeClr val="tx1"/>
              </a:solidFill>
              <a:latin typeface="Bahnschrift SemiLight Condensed" panose="020B0502040204020203" pitchFamily="34" charset="0"/>
            </a:rPr>
            <a:t> RAPBS </a:t>
          </a:r>
          <a:r>
            <a:rPr lang="en-US" sz="2200" dirty="0" err="1" smtClean="0">
              <a:solidFill>
                <a:schemeClr val="tx1"/>
              </a:solidFill>
              <a:latin typeface="Bahnschrift SemiLight Condensed" panose="020B0502040204020203" pitchFamily="34" charset="0"/>
            </a:rPr>
            <a:t>triwulanan</a:t>
          </a:r>
          <a:r>
            <a:rPr lang="en-US" sz="2200" dirty="0" smtClean="0">
              <a:solidFill>
                <a:schemeClr val="tx1"/>
              </a:solidFill>
              <a:latin typeface="Bahnschrift SemiLight Condensed" panose="020B0502040204020203" pitchFamily="34" charset="0"/>
            </a:rPr>
            <a:t> &amp; </a:t>
          </a:r>
          <a:r>
            <a:rPr lang="en-US" sz="2200" dirty="0" err="1" smtClean="0">
              <a:solidFill>
                <a:schemeClr val="tx1"/>
              </a:solidFill>
              <a:latin typeface="Bahnschrift SemiLight Condensed" panose="020B0502040204020203" pitchFamily="34" charset="0"/>
            </a:rPr>
            <a:t>tahunan</a:t>
          </a:r>
          <a:r>
            <a:rPr lang="en-US" sz="2200" dirty="0" smtClean="0">
              <a:solidFill>
                <a:schemeClr val="tx1"/>
              </a:solidFill>
              <a:latin typeface="Bahnschrift SemiLight Condensed" panose="020B0502040204020203" pitchFamily="34" charset="0"/>
            </a:rPr>
            <a:t>, </a:t>
          </a:r>
          <a:r>
            <a:rPr lang="en-US" sz="2200" dirty="0" err="1" smtClean="0">
              <a:solidFill>
                <a:schemeClr val="tx1"/>
              </a:solidFill>
              <a:latin typeface="Bahnschrift SemiLight Condensed" panose="020B0502040204020203" pitchFamily="34" charset="0"/>
            </a:rPr>
            <a:t>kemudian</a:t>
          </a:r>
          <a:r>
            <a:rPr lang="en-US" sz="2200" dirty="0" smtClean="0">
              <a:solidFill>
                <a:schemeClr val="tx1"/>
              </a:solidFill>
              <a:latin typeface="Bahnschrift SemiLight Condensed" panose="020B0502040204020203" pitchFamily="34" charset="0"/>
            </a:rPr>
            <a:t> </a:t>
          </a:r>
          <a:r>
            <a:rPr lang="en-US" sz="2200" dirty="0" err="1" smtClean="0">
              <a:solidFill>
                <a:schemeClr val="tx1"/>
              </a:solidFill>
              <a:latin typeface="Bahnschrift SemiLight Condensed" panose="020B0502040204020203" pitchFamily="34" charset="0"/>
            </a:rPr>
            <a:t>koreksi</a:t>
          </a:r>
          <a:r>
            <a:rPr lang="en-US" sz="2200" dirty="0" smtClean="0">
              <a:solidFill>
                <a:schemeClr val="tx1"/>
              </a:solidFill>
              <a:latin typeface="Bahnschrift SemiLight Condensed" panose="020B0502040204020203" pitchFamily="34" charset="0"/>
            </a:rPr>
            <a:t> </a:t>
          </a:r>
          <a:r>
            <a:rPr lang="en-US" sz="2200" dirty="0" err="1" smtClean="0">
              <a:solidFill>
                <a:schemeClr val="tx1"/>
              </a:solidFill>
              <a:latin typeface="Bahnschrift SemiLight Condensed" panose="020B0502040204020203" pitchFamily="34" charset="0"/>
            </a:rPr>
            <a:t>ke</a:t>
          </a:r>
          <a:r>
            <a:rPr lang="en-US" sz="2200" dirty="0" smtClean="0">
              <a:solidFill>
                <a:schemeClr val="tx1"/>
              </a:solidFill>
              <a:latin typeface="Bahnschrift SemiLight Condensed" panose="020B0502040204020203" pitchFamily="34" charset="0"/>
            </a:rPr>
            <a:t> </a:t>
          </a:r>
          <a:r>
            <a:rPr lang="en-US" sz="2200" dirty="0" err="1" smtClean="0">
              <a:solidFill>
                <a:schemeClr val="tx1"/>
              </a:solidFill>
              <a:latin typeface="Bahnschrift SemiLight Condensed" panose="020B0502040204020203" pitchFamily="34" charset="0"/>
            </a:rPr>
            <a:t>tim</a:t>
          </a:r>
          <a:r>
            <a:rPr lang="en-US" sz="2200" dirty="0" smtClean="0">
              <a:solidFill>
                <a:schemeClr val="tx1"/>
              </a:solidFill>
              <a:latin typeface="Bahnschrift SemiLight Condensed" panose="020B0502040204020203" pitchFamily="34" charset="0"/>
            </a:rPr>
            <a:t> </a:t>
          </a:r>
          <a:r>
            <a:rPr lang="en-US" sz="2200" dirty="0" err="1" smtClean="0">
              <a:solidFill>
                <a:schemeClr val="tx1"/>
              </a:solidFill>
              <a:latin typeface="Bahnschrift SemiLight Condensed" panose="020B0502040204020203" pitchFamily="34" charset="0"/>
            </a:rPr>
            <a:t>Manajemen</a:t>
          </a:r>
          <a:r>
            <a:rPr lang="en-US" sz="2200" dirty="0" smtClean="0">
              <a:solidFill>
                <a:schemeClr val="tx1"/>
              </a:solidFill>
              <a:latin typeface="Bahnschrift SemiLight Condensed" panose="020B0502040204020203" pitchFamily="34" charset="0"/>
            </a:rPr>
            <a:t> </a:t>
          </a:r>
          <a:r>
            <a:rPr lang="en-US" sz="2200" dirty="0" err="1" smtClean="0">
              <a:solidFill>
                <a:schemeClr val="tx1"/>
              </a:solidFill>
              <a:latin typeface="Bahnschrift SemiLight Condensed" panose="020B0502040204020203" pitchFamily="34" charset="0"/>
            </a:rPr>
            <a:t>Kabupaten</a:t>
          </a:r>
          <a:endParaRPr lang="en-US" sz="2200" dirty="0">
            <a:solidFill>
              <a:schemeClr val="tx1"/>
            </a:solidFill>
            <a:latin typeface="Bahnschrift SemiLight Condensed" panose="020B0502040204020203" pitchFamily="34" charset="0"/>
          </a:endParaRPr>
        </a:p>
      </dgm:t>
    </dgm:pt>
    <dgm:pt modelId="{53D93F72-3A7B-462F-B94A-443A268D6363}" type="parTrans" cxnId="{28689364-69D6-404D-89E0-7B430F1178FE}">
      <dgm:prSet/>
      <dgm:spPr/>
      <dgm:t>
        <a:bodyPr/>
        <a:lstStyle/>
        <a:p>
          <a:endParaRPr lang="en-US" sz="2200">
            <a:solidFill>
              <a:schemeClr val="tx1"/>
            </a:solidFill>
            <a:latin typeface="Bahnschrift SemiLight Condensed" panose="020B0502040204020203" pitchFamily="34" charset="0"/>
          </a:endParaRPr>
        </a:p>
      </dgm:t>
    </dgm:pt>
    <dgm:pt modelId="{9C0393B1-D19C-4755-9EA3-E2CF59EECF21}" type="sibTrans" cxnId="{28689364-69D6-404D-89E0-7B430F1178FE}">
      <dgm:prSet custT="1"/>
      <dgm:spPr/>
      <dgm:t>
        <a:bodyPr/>
        <a:lstStyle/>
        <a:p>
          <a:endParaRPr lang="en-US" sz="2200">
            <a:solidFill>
              <a:schemeClr val="tx1"/>
            </a:solidFill>
            <a:latin typeface="Bahnschrift SemiLight Condensed" panose="020B0502040204020203" pitchFamily="34" charset="0"/>
          </a:endParaRPr>
        </a:p>
      </dgm:t>
    </dgm:pt>
    <dgm:pt modelId="{637751C5-E790-4E62-9913-EB99F2586F41}">
      <dgm:prSet phldrT="[Text]" custT="1"/>
      <dgm:spPr/>
      <dgm:t>
        <a:bodyPr/>
        <a:lstStyle/>
        <a:p>
          <a:r>
            <a:rPr lang="en-US" sz="2200" dirty="0" smtClean="0">
              <a:solidFill>
                <a:schemeClr val="tx1"/>
              </a:solidFill>
              <a:latin typeface="Bahnschrift SemiLight Condensed" panose="020B0502040204020203" pitchFamily="34" charset="0"/>
            </a:rPr>
            <a:t>Back up </a:t>
          </a:r>
          <a:r>
            <a:rPr lang="en-US" sz="2200" dirty="0" err="1" smtClean="0">
              <a:solidFill>
                <a:schemeClr val="tx1"/>
              </a:solidFill>
              <a:latin typeface="Bahnschrift SemiLight Condensed" panose="020B0502040204020203" pitchFamily="34" charset="0"/>
            </a:rPr>
            <a:t>Aplikasi</a:t>
          </a:r>
          <a:r>
            <a:rPr lang="en-US" sz="2200" dirty="0" smtClean="0">
              <a:solidFill>
                <a:schemeClr val="tx1"/>
              </a:solidFill>
              <a:latin typeface="Bahnschrift SemiLight Condensed" panose="020B0502040204020203" pitchFamily="34" charset="0"/>
            </a:rPr>
            <a:t> </a:t>
          </a:r>
          <a:r>
            <a:rPr lang="en-US" sz="2200" dirty="0" err="1" smtClean="0">
              <a:solidFill>
                <a:schemeClr val="tx1"/>
              </a:solidFill>
              <a:latin typeface="Bahnschrift SemiLight Condensed" panose="020B0502040204020203" pitchFamily="34" charset="0"/>
            </a:rPr>
            <a:t>sebelum</a:t>
          </a:r>
          <a:r>
            <a:rPr lang="en-US" sz="2200" dirty="0" smtClean="0">
              <a:solidFill>
                <a:schemeClr val="tx1"/>
              </a:solidFill>
              <a:latin typeface="Bahnschrift SemiLight Condensed" panose="020B0502040204020203" pitchFamily="34" charset="0"/>
            </a:rPr>
            <a:t> </a:t>
          </a:r>
          <a:r>
            <a:rPr lang="en-US" sz="2200" dirty="0" err="1" smtClean="0">
              <a:solidFill>
                <a:schemeClr val="tx1"/>
              </a:solidFill>
              <a:latin typeface="Bahnschrift SemiLight Condensed" panose="020B0502040204020203" pitchFamily="34" charset="0"/>
            </a:rPr>
            <a:t>Pengesahan</a:t>
          </a:r>
          <a:r>
            <a:rPr lang="en-US" sz="2200" dirty="0" smtClean="0">
              <a:solidFill>
                <a:schemeClr val="tx1"/>
              </a:solidFill>
              <a:latin typeface="Bahnschrift SemiLight Condensed" panose="020B0502040204020203" pitchFamily="34" charset="0"/>
            </a:rPr>
            <a:t> </a:t>
          </a:r>
          <a:r>
            <a:rPr lang="en-US" sz="2200" dirty="0" smtClean="0">
              <a:solidFill>
                <a:schemeClr val="tx1"/>
              </a:solidFill>
              <a:latin typeface="Bahnschrift SemiLight Condensed" panose="020B0502040204020203" pitchFamily="34" charset="0"/>
              <a:sym typeface="Wingdings" panose="05000000000000000000" pitchFamily="2" charset="2"/>
            </a:rPr>
            <a:t> </a:t>
          </a:r>
          <a:r>
            <a:rPr lang="en-US" sz="2200" dirty="0" err="1" smtClean="0">
              <a:solidFill>
                <a:schemeClr val="tx1"/>
              </a:solidFill>
              <a:latin typeface="Bahnschrift SemiLight Condensed" panose="020B0502040204020203" pitchFamily="34" charset="0"/>
              <a:sym typeface="Wingdings" panose="05000000000000000000" pitchFamily="2" charset="2"/>
            </a:rPr>
            <a:t>Pengesahan</a:t>
          </a:r>
          <a:r>
            <a:rPr lang="en-US" sz="2200" dirty="0" smtClean="0">
              <a:solidFill>
                <a:schemeClr val="tx1"/>
              </a:solidFill>
              <a:latin typeface="Bahnschrift SemiLight Condensed" panose="020B0502040204020203" pitchFamily="34" charset="0"/>
              <a:sym typeface="Wingdings" panose="05000000000000000000" pitchFamily="2" charset="2"/>
            </a:rPr>
            <a:t> </a:t>
          </a:r>
          <a:r>
            <a:rPr lang="en-US" sz="2200" i="1" dirty="0" smtClean="0">
              <a:solidFill>
                <a:schemeClr val="tx1"/>
              </a:solidFill>
              <a:latin typeface="Bahnschrift SemiLight Condensed" panose="020B0502040204020203" pitchFamily="34" charset="0"/>
              <a:sym typeface="Wingdings" panose="05000000000000000000" pitchFamily="2" charset="2"/>
            </a:rPr>
            <a:t>Online  </a:t>
          </a:r>
          <a:r>
            <a:rPr lang="en-US" sz="2200" i="0" dirty="0" smtClean="0">
              <a:solidFill>
                <a:schemeClr val="tx1"/>
              </a:solidFill>
              <a:latin typeface="Bahnschrift SemiLight Condensed" panose="020B0502040204020203" pitchFamily="34" charset="0"/>
              <a:sym typeface="Wingdings" panose="05000000000000000000" pitchFamily="2" charset="2"/>
            </a:rPr>
            <a:t>(</a:t>
          </a:r>
          <a:r>
            <a:rPr lang="en-US" sz="2200" i="0" dirty="0" err="1" smtClean="0">
              <a:solidFill>
                <a:schemeClr val="tx1"/>
              </a:solidFill>
              <a:latin typeface="Bahnschrift SemiLight Condensed" panose="020B0502040204020203" pitchFamily="34" charset="0"/>
              <a:sym typeface="Wingdings" panose="05000000000000000000" pitchFamily="2" charset="2"/>
            </a:rPr>
            <a:t>dipandu</a:t>
          </a:r>
          <a:r>
            <a:rPr lang="en-US" sz="2200" i="0" dirty="0" smtClean="0">
              <a:solidFill>
                <a:schemeClr val="tx1"/>
              </a:solidFill>
              <a:latin typeface="Bahnschrift SemiLight Condensed" panose="020B0502040204020203" pitchFamily="34" charset="0"/>
              <a:sym typeface="Wingdings" panose="05000000000000000000" pitchFamily="2" charset="2"/>
            </a:rPr>
            <a:t> </a:t>
          </a:r>
          <a:r>
            <a:rPr lang="en-US" sz="2200" i="0" dirty="0" err="1" smtClean="0">
              <a:solidFill>
                <a:schemeClr val="tx1"/>
              </a:solidFill>
              <a:latin typeface="Bahnschrift SemiLight Condensed" panose="020B0502040204020203" pitchFamily="34" charset="0"/>
              <a:sym typeface="Wingdings" panose="05000000000000000000" pitchFamily="2" charset="2"/>
            </a:rPr>
            <a:t>oleh</a:t>
          </a:r>
          <a:r>
            <a:rPr lang="en-US" sz="2200" i="0" dirty="0" smtClean="0">
              <a:solidFill>
                <a:schemeClr val="tx1"/>
              </a:solidFill>
              <a:latin typeface="Bahnschrift SemiLight Condensed" panose="020B0502040204020203" pitchFamily="34" charset="0"/>
              <a:sym typeface="Wingdings" panose="05000000000000000000" pitchFamily="2" charset="2"/>
            </a:rPr>
            <a:t> </a:t>
          </a:r>
          <a:r>
            <a:rPr lang="en-US" sz="2200" i="0" dirty="0" err="1" smtClean="0">
              <a:solidFill>
                <a:schemeClr val="tx1"/>
              </a:solidFill>
              <a:latin typeface="Bahnschrift SemiLight Condensed" panose="020B0502040204020203" pitchFamily="34" charset="0"/>
              <a:sym typeface="Wingdings" panose="05000000000000000000" pitchFamily="2" charset="2"/>
            </a:rPr>
            <a:t>teknisi</a:t>
          </a:r>
          <a:r>
            <a:rPr lang="en-US" sz="2200" i="0" dirty="0" smtClean="0">
              <a:solidFill>
                <a:schemeClr val="tx1"/>
              </a:solidFill>
              <a:latin typeface="Bahnschrift SemiLight Condensed" panose="020B0502040204020203" pitchFamily="34" charset="0"/>
              <a:sym typeface="Wingdings" panose="05000000000000000000" pitchFamily="2" charset="2"/>
            </a:rPr>
            <a:t> </a:t>
          </a:r>
          <a:r>
            <a:rPr lang="en-US" sz="2200" i="0" dirty="0" err="1" smtClean="0">
              <a:solidFill>
                <a:schemeClr val="tx1"/>
              </a:solidFill>
              <a:latin typeface="Bahnschrift SemiLight Condensed" panose="020B0502040204020203" pitchFamily="34" charset="0"/>
              <a:sym typeface="Wingdings" panose="05000000000000000000" pitchFamily="2" charset="2"/>
            </a:rPr>
            <a:t>Kab</a:t>
          </a:r>
          <a:r>
            <a:rPr lang="en-US" sz="2200" i="0" dirty="0" smtClean="0">
              <a:solidFill>
                <a:schemeClr val="tx1"/>
              </a:solidFill>
              <a:latin typeface="Bahnschrift SemiLight Condensed" panose="020B0502040204020203" pitchFamily="34" charset="0"/>
              <a:sym typeface="Wingdings" panose="05000000000000000000" pitchFamily="2" charset="2"/>
            </a:rPr>
            <a:t>.)</a:t>
          </a:r>
          <a:endParaRPr lang="en-US" sz="2200" i="1" dirty="0">
            <a:solidFill>
              <a:schemeClr val="tx1"/>
            </a:solidFill>
            <a:latin typeface="Bahnschrift SemiLight Condensed" panose="020B0502040204020203" pitchFamily="34" charset="0"/>
          </a:endParaRPr>
        </a:p>
      </dgm:t>
    </dgm:pt>
    <dgm:pt modelId="{09AE8289-A908-4730-9F25-78B4BA731E80}" type="parTrans" cxnId="{1FAC0F54-92B1-4018-8C9A-0248DB6911E9}">
      <dgm:prSet/>
      <dgm:spPr/>
      <dgm:t>
        <a:bodyPr/>
        <a:lstStyle/>
        <a:p>
          <a:endParaRPr lang="en-US" sz="2200">
            <a:solidFill>
              <a:schemeClr val="tx1"/>
            </a:solidFill>
            <a:latin typeface="Bahnschrift SemiLight Condensed" panose="020B0502040204020203" pitchFamily="34" charset="0"/>
          </a:endParaRPr>
        </a:p>
      </dgm:t>
    </dgm:pt>
    <dgm:pt modelId="{0119159F-BC7D-48C9-A481-0CFEF0D085CD}" type="sibTrans" cxnId="{1FAC0F54-92B1-4018-8C9A-0248DB6911E9}">
      <dgm:prSet custT="1"/>
      <dgm:spPr/>
      <dgm:t>
        <a:bodyPr/>
        <a:lstStyle/>
        <a:p>
          <a:endParaRPr lang="en-US" sz="2200">
            <a:solidFill>
              <a:schemeClr val="tx1"/>
            </a:solidFill>
            <a:latin typeface="Bahnschrift SemiLight Condensed" panose="020B0502040204020203" pitchFamily="34" charset="0"/>
          </a:endParaRPr>
        </a:p>
      </dgm:t>
    </dgm:pt>
    <dgm:pt modelId="{76F0A7D6-2A2A-4FF5-9146-BEEAD7057E18}">
      <dgm:prSet phldrT="[Text]" custT="1"/>
      <dgm:spPr/>
      <dgm:t>
        <a:bodyPr/>
        <a:lstStyle/>
        <a:p>
          <a:r>
            <a:rPr lang="en-US" sz="2200" dirty="0" err="1" smtClean="0">
              <a:solidFill>
                <a:schemeClr val="tx1"/>
              </a:solidFill>
              <a:latin typeface="Bahnschrift SemiLight Condensed" panose="020B0502040204020203" pitchFamily="34" charset="0"/>
            </a:rPr>
            <a:t>Cetak</a:t>
          </a:r>
          <a:r>
            <a:rPr lang="en-US" sz="2200" dirty="0" smtClean="0">
              <a:solidFill>
                <a:schemeClr val="tx1"/>
              </a:solidFill>
              <a:latin typeface="Bahnschrift SemiLight Condensed" panose="020B0502040204020203" pitchFamily="34" charset="0"/>
            </a:rPr>
            <a:t> APBS </a:t>
          </a:r>
          <a:r>
            <a:rPr lang="en-US" sz="2200" dirty="0" smtClean="0">
              <a:solidFill>
                <a:schemeClr val="tx1"/>
              </a:solidFill>
              <a:latin typeface="Bahnschrift SemiLight Condensed" panose="020B0502040204020203" pitchFamily="34" charset="0"/>
              <a:sym typeface="Wingdings" panose="05000000000000000000" pitchFamily="2" charset="2"/>
            </a:rPr>
            <a:t> </a:t>
          </a:r>
          <a:r>
            <a:rPr lang="en-US" sz="2200" dirty="0" err="1" smtClean="0">
              <a:solidFill>
                <a:schemeClr val="tx1"/>
              </a:solidFill>
              <a:latin typeface="Bahnschrift SemiLight Condensed" panose="020B0502040204020203" pitchFamily="34" charset="0"/>
              <a:sym typeface="Wingdings" panose="05000000000000000000" pitchFamily="2" charset="2"/>
            </a:rPr>
            <a:t>Minta</a:t>
          </a:r>
          <a:r>
            <a:rPr lang="en-US" sz="2200" dirty="0" smtClean="0">
              <a:solidFill>
                <a:schemeClr val="tx1"/>
              </a:solidFill>
              <a:latin typeface="Bahnschrift SemiLight Condensed" panose="020B0502040204020203" pitchFamily="34" charset="0"/>
              <a:sym typeface="Wingdings" panose="05000000000000000000" pitchFamily="2" charset="2"/>
            </a:rPr>
            <a:t> TTD </a:t>
          </a:r>
          <a:r>
            <a:rPr lang="en-US" sz="2200" dirty="0" err="1" smtClean="0">
              <a:solidFill>
                <a:schemeClr val="tx1"/>
              </a:solidFill>
              <a:latin typeface="Bahnschrift SemiLight Condensed" panose="020B0502040204020203" pitchFamily="34" charset="0"/>
              <a:sym typeface="Wingdings" panose="05000000000000000000" pitchFamily="2" charset="2"/>
            </a:rPr>
            <a:t>pengesahan</a:t>
          </a:r>
          <a:r>
            <a:rPr lang="en-US" sz="2200" dirty="0" smtClean="0">
              <a:solidFill>
                <a:schemeClr val="tx1"/>
              </a:solidFill>
              <a:latin typeface="Bahnschrift SemiLight Condensed" panose="020B0502040204020203" pitchFamily="34" charset="0"/>
              <a:sym typeface="Wingdings" panose="05000000000000000000" pitchFamily="2" charset="2"/>
            </a:rPr>
            <a:t> (</a:t>
          </a:r>
          <a:r>
            <a:rPr lang="en-US" sz="2200" dirty="0" err="1" smtClean="0">
              <a:solidFill>
                <a:schemeClr val="tx1"/>
              </a:solidFill>
              <a:latin typeface="Bahnschrift SemiLight Condensed" panose="020B0502040204020203" pitchFamily="34" charset="0"/>
              <a:sym typeface="Wingdings" panose="05000000000000000000" pitchFamily="2" charset="2"/>
            </a:rPr>
            <a:t>Tanggal</a:t>
          </a:r>
          <a:r>
            <a:rPr lang="en-US" sz="2200" dirty="0" smtClean="0">
              <a:solidFill>
                <a:schemeClr val="tx1"/>
              </a:solidFill>
              <a:latin typeface="Bahnschrift SemiLight Condensed" panose="020B0502040204020203" pitchFamily="34" charset="0"/>
              <a:sym typeface="Wingdings" panose="05000000000000000000" pitchFamily="2" charset="2"/>
            </a:rPr>
            <a:t> </a:t>
          </a:r>
          <a:r>
            <a:rPr lang="en-US" sz="2200" dirty="0" err="1" smtClean="0">
              <a:solidFill>
                <a:schemeClr val="tx1"/>
              </a:solidFill>
              <a:latin typeface="Bahnschrift SemiLight Condensed" panose="020B0502040204020203" pitchFamily="34" charset="0"/>
              <a:sym typeface="Wingdings" panose="05000000000000000000" pitchFamily="2" charset="2"/>
            </a:rPr>
            <a:t>Pengesahan</a:t>
          </a:r>
          <a:r>
            <a:rPr lang="en-US" sz="2200" dirty="0" smtClean="0">
              <a:solidFill>
                <a:schemeClr val="tx1"/>
              </a:solidFill>
              <a:latin typeface="Bahnschrift SemiLight Condensed" panose="020B0502040204020203" pitchFamily="34" charset="0"/>
              <a:sym typeface="Wingdings" panose="05000000000000000000" pitchFamily="2" charset="2"/>
            </a:rPr>
            <a:t> APBS </a:t>
          </a:r>
          <a:r>
            <a:rPr lang="en-US" sz="2200" dirty="0" err="1" smtClean="0">
              <a:solidFill>
                <a:schemeClr val="tx1"/>
              </a:solidFill>
              <a:latin typeface="Bahnschrift SemiLight Condensed" panose="020B0502040204020203" pitchFamily="34" charset="0"/>
              <a:sym typeface="Wingdings" panose="05000000000000000000" pitchFamily="2" charset="2"/>
            </a:rPr>
            <a:t>sesuai</a:t>
          </a:r>
          <a:r>
            <a:rPr lang="en-US" sz="2200" dirty="0" smtClean="0">
              <a:solidFill>
                <a:schemeClr val="tx1"/>
              </a:solidFill>
              <a:latin typeface="Bahnschrift SemiLight Condensed" panose="020B0502040204020203" pitchFamily="34" charset="0"/>
              <a:sym typeface="Wingdings" panose="05000000000000000000" pitchFamily="2" charset="2"/>
            </a:rPr>
            <a:t> </a:t>
          </a:r>
          <a:r>
            <a:rPr lang="en-US" sz="2200" dirty="0" err="1" smtClean="0">
              <a:solidFill>
                <a:schemeClr val="tx1"/>
              </a:solidFill>
              <a:latin typeface="Bahnschrift SemiLight Condensed" panose="020B0502040204020203" pitchFamily="34" charset="0"/>
              <a:sym typeface="Wingdings" panose="05000000000000000000" pitchFamily="2" charset="2"/>
            </a:rPr>
            <a:t>dengan</a:t>
          </a:r>
          <a:r>
            <a:rPr lang="en-US" sz="2200" dirty="0" smtClean="0">
              <a:solidFill>
                <a:schemeClr val="tx1"/>
              </a:solidFill>
              <a:latin typeface="Bahnschrift SemiLight Condensed" panose="020B0502040204020203" pitchFamily="34" charset="0"/>
              <a:sym typeface="Wingdings" panose="05000000000000000000" pitchFamily="2" charset="2"/>
            </a:rPr>
            <a:t> </a:t>
          </a:r>
          <a:r>
            <a:rPr lang="en-US" sz="2200" dirty="0" err="1" smtClean="0">
              <a:solidFill>
                <a:schemeClr val="tx1"/>
              </a:solidFill>
              <a:latin typeface="Bahnschrift SemiLight Condensed" panose="020B0502040204020203" pitchFamily="34" charset="0"/>
              <a:sym typeface="Wingdings" panose="05000000000000000000" pitchFamily="2" charset="2"/>
            </a:rPr>
            <a:t>tanggal</a:t>
          </a:r>
          <a:r>
            <a:rPr lang="en-US" sz="2200" dirty="0" smtClean="0">
              <a:solidFill>
                <a:schemeClr val="tx1"/>
              </a:solidFill>
              <a:latin typeface="Bahnschrift SemiLight Condensed" panose="020B0502040204020203" pitchFamily="34" charset="0"/>
              <a:sym typeface="Wingdings" panose="05000000000000000000" pitchFamily="2" charset="2"/>
            </a:rPr>
            <a:t> </a:t>
          </a:r>
          <a:r>
            <a:rPr lang="en-US" sz="2200" dirty="0" err="1" smtClean="0">
              <a:solidFill>
                <a:schemeClr val="tx1"/>
              </a:solidFill>
              <a:latin typeface="Bahnschrift SemiLight Condensed" panose="020B0502040204020203" pitchFamily="34" charset="0"/>
              <a:sym typeface="Wingdings" panose="05000000000000000000" pitchFamily="2" charset="2"/>
            </a:rPr>
            <a:t>ketika</a:t>
          </a:r>
          <a:r>
            <a:rPr lang="en-US" sz="2200" dirty="0" smtClean="0">
              <a:solidFill>
                <a:schemeClr val="tx1"/>
              </a:solidFill>
              <a:latin typeface="Bahnschrift SemiLight Condensed" panose="020B0502040204020203" pitchFamily="34" charset="0"/>
              <a:sym typeface="Wingdings" panose="05000000000000000000" pitchFamily="2" charset="2"/>
            </a:rPr>
            <a:t> </a:t>
          </a:r>
          <a:r>
            <a:rPr lang="en-US" sz="2200" dirty="0" err="1" smtClean="0">
              <a:solidFill>
                <a:schemeClr val="tx1"/>
              </a:solidFill>
              <a:latin typeface="Bahnschrift SemiLight Condensed" panose="020B0502040204020203" pitchFamily="34" charset="0"/>
              <a:sym typeface="Wingdings" panose="05000000000000000000" pitchFamily="2" charset="2"/>
            </a:rPr>
            <a:t>mendapat</a:t>
          </a:r>
          <a:r>
            <a:rPr lang="en-US" sz="2200" dirty="0" smtClean="0">
              <a:solidFill>
                <a:schemeClr val="tx1"/>
              </a:solidFill>
              <a:latin typeface="Bahnschrift SemiLight Condensed" panose="020B0502040204020203" pitchFamily="34" charset="0"/>
              <a:sym typeface="Wingdings" panose="05000000000000000000" pitchFamily="2" charset="2"/>
            </a:rPr>
            <a:t> </a:t>
          </a:r>
          <a:r>
            <a:rPr lang="en-US" sz="2200" dirty="0" err="1" smtClean="0">
              <a:solidFill>
                <a:schemeClr val="tx1"/>
              </a:solidFill>
              <a:latin typeface="Bahnschrift SemiLight Condensed" panose="020B0502040204020203" pitchFamily="34" charset="0"/>
              <a:sym typeface="Wingdings" panose="05000000000000000000" pitchFamily="2" charset="2"/>
            </a:rPr>
            <a:t>persetujuan</a:t>
          </a:r>
          <a:r>
            <a:rPr lang="en-US" sz="2200" dirty="0" smtClean="0">
              <a:solidFill>
                <a:schemeClr val="tx1"/>
              </a:solidFill>
              <a:latin typeface="Bahnschrift SemiLight Condensed" panose="020B0502040204020203" pitchFamily="34" charset="0"/>
              <a:sym typeface="Wingdings" panose="05000000000000000000" pitchFamily="2" charset="2"/>
            </a:rPr>
            <a:t> </a:t>
          </a:r>
          <a:r>
            <a:rPr lang="en-US" sz="2200" dirty="0" err="1" smtClean="0">
              <a:solidFill>
                <a:schemeClr val="tx1"/>
              </a:solidFill>
              <a:latin typeface="Bahnschrift SemiLight Condensed" panose="020B0502040204020203" pitchFamily="34" charset="0"/>
              <a:sym typeface="Wingdings" panose="05000000000000000000" pitchFamily="2" charset="2"/>
            </a:rPr>
            <a:t>dari</a:t>
          </a:r>
          <a:r>
            <a:rPr lang="en-US" sz="2200" dirty="0" smtClean="0">
              <a:solidFill>
                <a:schemeClr val="tx1"/>
              </a:solidFill>
              <a:latin typeface="Bahnschrift SemiLight Condensed" panose="020B0502040204020203" pitchFamily="34" charset="0"/>
              <a:sym typeface="Wingdings" panose="05000000000000000000" pitchFamily="2" charset="2"/>
            </a:rPr>
            <a:t> </a:t>
          </a:r>
          <a:r>
            <a:rPr lang="en-US" sz="2200" dirty="0" err="1" smtClean="0">
              <a:solidFill>
                <a:schemeClr val="tx1"/>
              </a:solidFill>
              <a:latin typeface="Bahnschrift SemiLight Condensed" panose="020B0502040204020203" pitchFamily="34" charset="0"/>
              <a:sym typeface="Wingdings" panose="05000000000000000000" pitchFamily="2" charset="2"/>
            </a:rPr>
            <a:t>tim</a:t>
          </a:r>
          <a:r>
            <a:rPr lang="en-US" sz="2200" dirty="0" smtClean="0">
              <a:solidFill>
                <a:schemeClr val="tx1"/>
              </a:solidFill>
              <a:latin typeface="Bahnschrift SemiLight Condensed" panose="020B0502040204020203" pitchFamily="34" charset="0"/>
              <a:sym typeface="Wingdings" panose="05000000000000000000" pitchFamily="2" charset="2"/>
            </a:rPr>
            <a:t> </a:t>
          </a:r>
          <a:r>
            <a:rPr lang="en-US" sz="2200" dirty="0" err="1" smtClean="0">
              <a:solidFill>
                <a:schemeClr val="tx1"/>
              </a:solidFill>
              <a:latin typeface="Bahnschrift SemiLight Condensed" panose="020B0502040204020203" pitchFamily="34" charset="0"/>
              <a:sym typeface="Wingdings" panose="05000000000000000000" pitchFamily="2" charset="2"/>
            </a:rPr>
            <a:t>manajemen</a:t>
          </a:r>
          <a:r>
            <a:rPr lang="en-US" sz="2200" dirty="0" smtClean="0">
              <a:solidFill>
                <a:schemeClr val="tx1"/>
              </a:solidFill>
              <a:latin typeface="Bahnschrift SemiLight Condensed" panose="020B0502040204020203" pitchFamily="34" charset="0"/>
              <a:sym typeface="Wingdings" panose="05000000000000000000" pitchFamily="2" charset="2"/>
            </a:rPr>
            <a:t> </a:t>
          </a:r>
          <a:r>
            <a:rPr lang="en-US" sz="2200" dirty="0" err="1" smtClean="0">
              <a:solidFill>
                <a:schemeClr val="tx1"/>
              </a:solidFill>
              <a:latin typeface="Bahnschrift SemiLight Condensed" panose="020B0502040204020203" pitchFamily="34" charset="0"/>
              <a:sym typeface="Wingdings" panose="05000000000000000000" pitchFamily="2" charset="2"/>
            </a:rPr>
            <a:t>Kab</a:t>
          </a:r>
          <a:r>
            <a:rPr lang="en-US" sz="2200" dirty="0" smtClean="0">
              <a:solidFill>
                <a:schemeClr val="tx1"/>
              </a:solidFill>
              <a:latin typeface="Bahnschrift SemiLight Condensed" panose="020B0502040204020203" pitchFamily="34" charset="0"/>
              <a:sym typeface="Wingdings" panose="05000000000000000000" pitchFamily="2" charset="2"/>
            </a:rPr>
            <a:t>.) </a:t>
          </a:r>
          <a:endParaRPr lang="en-US" sz="2200" dirty="0">
            <a:solidFill>
              <a:schemeClr val="tx1"/>
            </a:solidFill>
            <a:latin typeface="Bahnschrift SemiLight Condensed" panose="020B0502040204020203" pitchFamily="34" charset="0"/>
          </a:endParaRPr>
        </a:p>
      </dgm:t>
    </dgm:pt>
    <dgm:pt modelId="{337B9FDF-C179-4806-8EF8-CB9D28C15238}" type="parTrans" cxnId="{F701519C-B1C8-416E-93E7-A8E214D68292}">
      <dgm:prSet/>
      <dgm:spPr/>
      <dgm:t>
        <a:bodyPr/>
        <a:lstStyle/>
        <a:p>
          <a:endParaRPr lang="en-US" sz="2200">
            <a:solidFill>
              <a:schemeClr val="tx1"/>
            </a:solidFill>
            <a:latin typeface="Bahnschrift SemiLight Condensed" panose="020B0502040204020203" pitchFamily="34" charset="0"/>
          </a:endParaRPr>
        </a:p>
      </dgm:t>
    </dgm:pt>
    <dgm:pt modelId="{77A78357-3DA6-4AA7-A8F5-85E5CB7F6796}" type="sibTrans" cxnId="{F701519C-B1C8-416E-93E7-A8E214D68292}">
      <dgm:prSet custT="1"/>
      <dgm:spPr/>
      <dgm:t>
        <a:bodyPr/>
        <a:lstStyle/>
        <a:p>
          <a:endParaRPr lang="en-US" sz="2200">
            <a:solidFill>
              <a:schemeClr val="tx1"/>
            </a:solidFill>
            <a:latin typeface="Bahnschrift SemiLight Condensed" panose="020B0502040204020203" pitchFamily="34" charset="0"/>
          </a:endParaRPr>
        </a:p>
      </dgm:t>
    </dgm:pt>
    <dgm:pt modelId="{42D75039-835F-4F15-B4E5-C6F335382CCE}">
      <dgm:prSet phldrT="[Text]" custT="1"/>
      <dgm:spPr/>
      <dgm:t>
        <a:bodyPr/>
        <a:lstStyle/>
        <a:p>
          <a:r>
            <a:rPr lang="en-US" sz="2200" dirty="0" err="1" smtClean="0">
              <a:solidFill>
                <a:schemeClr val="tx1"/>
              </a:solidFill>
              <a:latin typeface="Bahnschrift SemiLight Condensed" panose="020B0502040204020203" pitchFamily="34" charset="0"/>
            </a:rPr>
            <a:t>Arsip</a:t>
          </a:r>
          <a:r>
            <a:rPr lang="en-US" sz="2200" dirty="0" smtClean="0">
              <a:solidFill>
                <a:schemeClr val="tx1"/>
              </a:solidFill>
              <a:latin typeface="Bahnschrift SemiLight Condensed" panose="020B0502040204020203" pitchFamily="34" charset="0"/>
            </a:rPr>
            <a:t> APBS </a:t>
          </a:r>
          <a:r>
            <a:rPr lang="en-US" sz="2200" dirty="0" err="1" smtClean="0">
              <a:solidFill>
                <a:schemeClr val="tx1"/>
              </a:solidFill>
              <a:latin typeface="Bahnschrift SemiLight Condensed" panose="020B0502040204020203" pitchFamily="34" charset="0"/>
            </a:rPr>
            <a:t>untuk</a:t>
          </a:r>
          <a:r>
            <a:rPr lang="en-US" sz="2200" dirty="0" smtClean="0">
              <a:solidFill>
                <a:schemeClr val="tx1"/>
              </a:solidFill>
              <a:latin typeface="Bahnschrift SemiLight Condensed" panose="020B0502040204020203" pitchFamily="34" charset="0"/>
            </a:rPr>
            <a:t> </a:t>
          </a:r>
          <a:r>
            <a:rPr lang="en-US" sz="2200" dirty="0" err="1" smtClean="0">
              <a:solidFill>
                <a:schemeClr val="tx1"/>
              </a:solidFill>
              <a:latin typeface="Bahnschrift SemiLight Condensed" panose="020B0502040204020203" pitchFamily="34" charset="0"/>
            </a:rPr>
            <a:t>Dinas</a:t>
          </a:r>
          <a:r>
            <a:rPr lang="en-US" sz="2200" dirty="0" smtClean="0">
              <a:solidFill>
                <a:schemeClr val="tx1"/>
              </a:solidFill>
              <a:latin typeface="Bahnschrift SemiLight Condensed" panose="020B0502040204020203" pitchFamily="34" charset="0"/>
            </a:rPr>
            <a:t> </a:t>
          </a:r>
          <a:r>
            <a:rPr lang="en-US" sz="2200" dirty="0" err="1" smtClean="0">
              <a:solidFill>
                <a:schemeClr val="tx1"/>
              </a:solidFill>
              <a:latin typeface="Bahnschrift SemiLight Condensed" panose="020B0502040204020203" pitchFamily="34" charset="0"/>
            </a:rPr>
            <a:t>rangkap</a:t>
          </a:r>
          <a:r>
            <a:rPr lang="en-US" sz="2200" dirty="0" smtClean="0">
              <a:solidFill>
                <a:schemeClr val="tx1"/>
              </a:solidFill>
              <a:latin typeface="Bahnschrift SemiLight Condensed" panose="020B0502040204020203" pitchFamily="34" charset="0"/>
            </a:rPr>
            <a:t> 1, </a:t>
          </a:r>
          <a:r>
            <a:rPr lang="en-US" sz="2200" dirty="0" err="1" smtClean="0">
              <a:solidFill>
                <a:schemeClr val="tx1"/>
              </a:solidFill>
              <a:latin typeface="Bahnschrift SemiLight Condensed" panose="020B0502040204020203" pitchFamily="34" charset="0"/>
            </a:rPr>
            <a:t>kemudian</a:t>
          </a:r>
          <a:endParaRPr lang="en-US" sz="2200" dirty="0" smtClean="0">
            <a:solidFill>
              <a:schemeClr val="tx1"/>
            </a:solidFill>
            <a:latin typeface="Bahnschrift SemiLight Condensed" panose="020B0502040204020203" pitchFamily="34" charset="0"/>
          </a:endParaRPr>
        </a:p>
        <a:p>
          <a:r>
            <a:rPr lang="en-US" sz="2200" dirty="0" err="1" smtClean="0">
              <a:solidFill>
                <a:schemeClr val="tx1"/>
              </a:solidFill>
              <a:latin typeface="Bahnschrift SemiLight Condensed" panose="020B0502040204020203" pitchFamily="34" charset="0"/>
            </a:rPr>
            <a:t>Sekolah</a:t>
          </a:r>
          <a:r>
            <a:rPr lang="en-US" sz="2200" dirty="0" smtClean="0">
              <a:solidFill>
                <a:schemeClr val="tx1"/>
              </a:solidFill>
              <a:latin typeface="Bahnschrift SemiLight Condensed" panose="020B0502040204020203" pitchFamily="34" charset="0"/>
            </a:rPr>
            <a:t> </a:t>
          </a:r>
          <a:r>
            <a:rPr lang="en-US" sz="2200" dirty="0" err="1" smtClean="0">
              <a:solidFill>
                <a:schemeClr val="tx1"/>
              </a:solidFill>
              <a:latin typeface="Bahnschrift SemiLight Condensed" panose="020B0502040204020203" pitchFamily="34" charset="0"/>
            </a:rPr>
            <a:t>baru</a:t>
          </a:r>
          <a:r>
            <a:rPr lang="en-US" sz="2200" dirty="0" smtClean="0">
              <a:solidFill>
                <a:schemeClr val="tx1"/>
              </a:solidFill>
              <a:latin typeface="Bahnschrift SemiLight Condensed" panose="020B0502040204020203" pitchFamily="34" charset="0"/>
            </a:rPr>
            <a:t> </a:t>
          </a:r>
          <a:r>
            <a:rPr lang="en-US" sz="2200" dirty="0" err="1" smtClean="0">
              <a:solidFill>
                <a:schemeClr val="tx1"/>
              </a:solidFill>
              <a:latin typeface="Bahnschrift SemiLight Condensed" panose="020B0502040204020203" pitchFamily="34" charset="0"/>
            </a:rPr>
            <a:t>boleh</a:t>
          </a:r>
          <a:r>
            <a:rPr lang="en-US" sz="2200" dirty="0" smtClean="0">
              <a:solidFill>
                <a:schemeClr val="tx1"/>
              </a:solidFill>
              <a:latin typeface="Bahnschrift SemiLight Condensed" panose="020B0502040204020203" pitchFamily="34" charset="0"/>
            </a:rPr>
            <a:t> </a:t>
          </a:r>
          <a:r>
            <a:rPr lang="en-US" sz="2200" dirty="0" err="1" smtClean="0">
              <a:solidFill>
                <a:schemeClr val="tx1"/>
              </a:solidFill>
              <a:latin typeface="Bahnschrift SemiLight Condensed" panose="020B0502040204020203" pitchFamily="34" charset="0"/>
            </a:rPr>
            <a:t>melaksanakan</a:t>
          </a:r>
          <a:r>
            <a:rPr lang="en-US" sz="2200" dirty="0" smtClean="0">
              <a:solidFill>
                <a:schemeClr val="tx1"/>
              </a:solidFill>
              <a:latin typeface="Bahnschrift SemiLight Condensed" panose="020B0502040204020203" pitchFamily="34" charset="0"/>
            </a:rPr>
            <a:t> </a:t>
          </a:r>
          <a:r>
            <a:rPr lang="en-US" sz="2200" dirty="0" err="1" smtClean="0">
              <a:solidFill>
                <a:schemeClr val="tx1"/>
              </a:solidFill>
              <a:latin typeface="Bahnschrift SemiLight Condensed" panose="020B0502040204020203" pitchFamily="34" charset="0"/>
            </a:rPr>
            <a:t>realisasi</a:t>
          </a:r>
          <a:r>
            <a:rPr lang="en-US" sz="2200" dirty="0" smtClean="0">
              <a:solidFill>
                <a:schemeClr val="tx1"/>
              </a:solidFill>
              <a:latin typeface="Bahnschrift SemiLight Condensed" panose="020B0502040204020203" pitchFamily="34" charset="0"/>
            </a:rPr>
            <a:t> </a:t>
          </a:r>
          <a:r>
            <a:rPr lang="en-US" sz="2200" dirty="0" err="1" smtClean="0">
              <a:solidFill>
                <a:schemeClr val="tx1"/>
              </a:solidFill>
              <a:latin typeface="Bahnschrift SemiLight Condensed" panose="020B0502040204020203" pitchFamily="34" charset="0"/>
            </a:rPr>
            <a:t>belanja</a:t>
          </a:r>
          <a:r>
            <a:rPr lang="en-US" sz="2200" dirty="0" smtClean="0">
              <a:solidFill>
                <a:schemeClr val="tx1"/>
              </a:solidFill>
              <a:latin typeface="Bahnschrift SemiLight Condensed" panose="020B0502040204020203" pitchFamily="34" charset="0"/>
            </a:rPr>
            <a:t> &amp; </a:t>
          </a:r>
          <a:r>
            <a:rPr lang="en-US" sz="2200" dirty="0" err="1" smtClean="0">
              <a:solidFill>
                <a:schemeClr val="tx1"/>
              </a:solidFill>
              <a:latin typeface="Bahnschrift SemiLight Condensed" panose="020B0502040204020203" pitchFamily="34" charset="0"/>
            </a:rPr>
            <a:t>pembukuan</a:t>
          </a:r>
          <a:r>
            <a:rPr lang="en-US" sz="2200" dirty="0" smtClean="0">
              <a:solidFill>
                <a:schemeClr val="tx1"/>
              </a:solidFill>
              <a:latin typeface="Bahnschrift SemiLight Condensed" panose="020B0502040204020203" pitchFamily="34" charset="0"/>
            </a:rPr>
            <a:t> </a:t>
          </a:r>
          <a:endParaRPr lang="en-US" sz="2200" dirty="0">
            <a:solidFill>
              <a:schemeClr val="tx1"/>
            </a:solidFill>
            <a:latin typeface="Bahnschrift SemiLight Condensed" panose="020B0502040204020203" pitchFamily="34" charset="0"/>
          </a:endParaRPr>
        </a:p>
      </dgm:t>
    </dgm:pt>
    <dgm:pt modelId="{711D3123-7792-4521-9938-A0F04BB0891C}" type="parTrans" cxnId="{FCE62FBF-883F-4E7D-86BF-F46A1AF5C951}">
      <dgm:prSet/>
      <dgm:spPr/>
      <dgm:t>
        <a:bodyPr/>
        <a:lstStyle/>
        <a:p>
          <a:endParaRPr lang="en-US" sz="2200"/>
        </a:p>
      </dgm:t>
    </dgm:pt>
    <dgm:pt modelId="{0D5CB1E9-CF19-45E2-8656-D4469529E650}" type="sibTrans" cxnId="{FCE62FBF-883F-4E7D-86BF-F46A1AF5C951}">
      <dgm:prSet/>
      <dgm:spPr/>
      <dgm:t>
        <a:bodyPr/>
        <a:lstStyle/>
        <a:p>
          <a:endParaRPr lang="en-US" sz="2200"/>
        </a:p>
      </dgm:t>
    </dgm:pt>
    <dgm:pt modelId="{2E106C1F-2EA1-4A24-AE74-87E73C2CE81B}" type="pres">
      <dgm:prSet presAssocID="{43BABB75-AB43-4371-872A-FAA7AE8CE20E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C8E84EC0-8812-4AD8-A8AF-56C00447D428}" type="pres">
      <dgm:prSet presAssocID="{43BABB75-AB43-4371-872A-FAA7AE8CE20E}" presName="dummyMaxCanvas" presStyleCnt="0">
        <dgm:presLayoutVars/>
      </dgm:prSet>
      <dgm:spPr/>
    </dgm:pt>
    <dgm:pt modelId="{91160564-9A07-4E70-A279-21BBEF601D90}" type="pres">
      <dgm:prSet presAssocID="{43BABB75-AB43-4371-872A-FAA7AE8CE20E}" presName="FiveNodes_1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8316081-A8E0-488F-B6D4-B50F4EBD8956}" type="pres">
      <dgm:prSet presAssocID="{43BABB75-AB43-4371-872A-FAA7AE8CE20E}" presName="FiveNodes_2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ABA11D5-178E-46B6-867B-A3D54803A095}" type="pres">
      <dgm:prSet presAssocID="{43BABB75-AB43-4371-872A-FAA7AE8CE20E}" presName="FiveNodes_3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589D6C7-92A7-46FC-B1BC-4DCF35C559AF}" type="pres">
      <dgm:prSet presAssocID="{43BABB75-AB43-4371-872A-FAA7AE8CE20E}" presName="FiveNodes_4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3CBCBF3-0B5F-418C-A4A3-08A8B2773011}" type="pres">
      <dgm:prSet presAssocID="{43BABB75-AB43-4371-872A-FAA7AE8CE20E}" presName="FiveNodes_5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C8C0555-22C3-4A35-8438-C4CB816AF535}" type="pres">
      <dgm:prSet presAssocID="{43BABB75-AB43-4371-872A-FAA7AE8CE20E}" presName="FiveConn_1-2" presStyleLbl="fgAccFollow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5189ED8-1733-49D9-B0F0-9DD1E907F11A}" type="pres">
      <dgm:prSet presAssocID="{43BABB75-AB43-4371-872A-FAA7AE8CE20E}" presName="FiveConn_2-3" presStyleLbl="fgAccFollow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E7CE499-BBDB-4650-B7EA-68D84265F1F4}" type="pres">
      <dgm:prSet presAssocID="{43BABB75-AB43-4371-872A-FAA7AE8CE20E}" presName="FiveConn_3-4" presStyleLbl="fgAccFollow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7AA95E1-EB90-46F2-BB1C-CFAAACA57642}" type="pres">
      <dgm:prSet presAssocID="{43BABB75-AB43-4371-872A-FAA7AE8CE20E}" presName="FiveConn_4-5" presStyleLbl="fgAccFollow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FDC839F-9340-44BC-9ECD-83355DA71F89}" type="pres">
      <dgm:prSet presAssocID="{43BABB75-AB43-4371-872A-FAA7AE8CE20E}" presName="FiveNodes_1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6561E64-40E1-4569-9702-700954F5B38D}" type="pres">
      <dgm:prSet presAssocID="{43BABB75-AB43-4371-872A-FAA7AE8CE20E}" presName="FiveNodes_2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E706C44-D9A9-4E32-B043-F42B63066132}" type="pres">
      <dgm:prSet presAssocID="{43BABB75-AB43-4371-872A-FAA7AE8CE20E}" presName="FiveNodes_3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22441C8-7E1C-4974-8B90-106F509D1E68}" type="pres">
      <dgm:prSet presAssocID="{43BABB75-AB43-4371-872A-FAA7AE8CE20E}" presName="FiveNodes_4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73F0360-2B06-4CB1-81DB-9E881DBA7BAE}" type="pres">
      <dgm:prSet presAssocID="{43BABB75-AB43-4371-872A-FAA7AE8CE20E}" presName="FiveNodes_5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9A2C3E94-C9FC-4F6E-B68E-EE6B301A7F04}" type="presOf" srcId="{50677D68-4889-44D7-ABD3-B3FC3D3D737B}" destId="{58316081-A8E0-488F-B6D4-B50F4EBD8956}" srcOrd="0" destOrd="0" presId="urn:microsoft.com/office/officeart/2005/8/layout/vProcess5"/>
    <dgm:cxn modelId="{F701519C-B1C8-416E-93E7-A8E214D68292}" srcId="{43BABB75-AB43-4371-872A-FAA7AE8CE20E}" destId="{76F0A7D6-2A2A-4FF5-9146-BEEAD7057E18}" srcOrd="3" destOrd="0" parTransId="{337B9FDF-C179-4806-8EF8-CB9D28C15238}" sibTransId="{77A78357-3DA6-4AA7-A8F5-85E5CB7F6796}"/>
    <dgm:cxn modelId="{338ABC17-7F86-4D83-A56B-EA6378AF8EED}" type="presOf" srcId="{77A78357-3DA6-4AA7-A8F5-85E5CB7F6796}" destId="{D7AA95E1-EB90-46F2-BB1C-CFAAACA57642}" srcOrd="0" destOrd="0" presId="urn:microsoft.com/office/officeart/2005/8/layout/vProcess5"/>
    <dgm:cxn modelId="{FBFAA740-333B-4D8C-B272-85349809460D}" type="presOf" srcId="{76F0A7D6-2A2A-4FF5-9146-BEEAD7057E18}" destId="{F22441C8-7E1C-4974-8B90-106F509D1E68}" srcOrd="1" destOrd="0" presId="urn:microsoft.com/office/officeart/2005/8/layout/vProcess5"/>
    <dgm:cxn modelId="{976A7933-B8B8-4F14-84FB-80560F863683}" type="presOf" srcId="{50677D68-4889-44D7-ABD3-B3FC3D3D737B}" destId="{86561E64-40E1-4569-9702-700954F5B38D}" srcOrd="1" destOrd="0" presId="urn:microsoft.com/office/officeart/2005/8/layout/vProcess5"/>
    <dgm:cxn modelId="{0810E224-9C01-4B3F-9CAE-1FE0ADFF137B}" type="presOf" srcId="{95EF30F4-F3AE-43AA-8BB6-18EE115C70CF}" destId="{BC8C0555-22C3-4A35-8438-C4CB816AF535}" srcOrd="0" destOrd="0" presId="urn:microsoft.com/office/officeart/2005/8/layout/vProcess5"/>
    <dgm:cxn modelId="{01420F86-252C-4B43-8439-EE9DA22F9C2A}" type="presOf" srcId="{368E7C72-411A-4389-B967-ED5AE46F7227}" destId="{91160564-9A07-4E70-A279-21BBEF601D90}" srcOrd="0" destOrd="0" presId="urn:microsoft.com/office/officeart/2005/8/layout/vProcess5"/>
    <dgm:cxn modelId="{5814796C-7D72-4147-A4C5-1DBB60F0447B}" type="presOf" srcId="{9C0393B1-D19C-4755-9EA3-E2CF59EECF21}" destId="{A5189ED8-1733-49D9-B0F0-9DD1E907F11A}" srcOrd="0" destOrd="0" presId="urn:microsoft.com/office/officeart/2005/8/layout/vProcess5"/>
    <dgm:cxn modelId="{CFB7B38B-7218-41E6-9F3C-6DC751A3CE05}" type="presOf" srcId="{43BABB75-AB43-4371-872A-FAA7AE8CE20E}" destId="{2E106C1F-2EA1-4A24-AE74-87E73C2CE81B}" srcOrd="0" destOrd="0" presId="urn:microsoft.com/office/officeart/2005/8/layout/vProcess5"/>
    <dgm:cxn modelId="{8036BA50-D050-4299-A24F-3CB16EBF3664}" srcId="{43BABB75-AB43-4371-872A-FAA7AE8CE20E}" destId="{368E7C72-411A-4389-B967-ED5AE46F7227}" srcOrd="0" destOrd="0" parTransId="{5870DCE1-3E51-4E12-B7EB-82D9B2E9709C}" sibTransId="{95EF30F4-F3AE-43AA-8BB6-18EE115C70CF}"/>
    <dgm:cxn modelId="{C1CE6425-1F1E-4A66-B747-431624842A86}" type="presOf" srcId="{42D75039-835F-4F15-B4E5-C6F335382CCE}" destId="{F73F0360-2B06-4CB1-81DB-9E881DBA7BAE}" srcOrd="1" destOrd="0" presId="urn:microsoft.com/office/officeart/2005/8/layout/vProcess5"/>
    <dgm:cxn modelId="{1FAC0F54-92B1-4018-8C9A-0248DB6911E9}" srcId="{43BABB75-AB43-4371-872A-FAA7AE8CE20E}" destId="{637751C5-E790-4E62-9913-EB99F2586F41}" srcOrd="2" destOrd="0" parTransId="{09AE8289-A908-4730-9F25-78B4BA731E80}" sibTransId="{0119159F-BC7D-48C9-A481-0CFEF0D085CD}"/>
    <dgm:cxn modelId="{040601FD-7FD5-48C9-8487-666B83189F0F}" type="presOf" srcId="{42D75039-835F-4F15-B4E5-C6F335382CCE}" destId="{23CBCBF3-0B5F-418C-A4A3-08A8B2773011}" srcOrd="0" destOrd="0" presId="urn:microsoft.com/office/officeart/2005/8/layout/vProcess5"/>
    <dgm:cxn modelId="{B4185221-DB36-4159-ADE0-C40B807B7DB1}" type="presOf" srcId="{368E7C72-411A-4389-B967-ED5AE46F7227}" destId="{4FDC839F-9340-44BC-9ECD-83355DA71F89}" srcOrd="1" destOrd="0" presId="urn:microsoft.com/office/officeart/2005/8/layout/vProcess5"/>
    <dgm:cxn modelId="{28689364-69D6-404D-89E0-7B430F1178FE}" srcId="{43BABB75-AB43-4371-872A-FAA7AE8CE20E}" destId="{50677D68-4889-44D7-ABD3-B3FC3D3D737B}" srcOrd="1" destOrd="0" parTransId="{53D93F72-3A7B-462F-B94A-443A268D6363}" sibTransId="{9C0393B1-D19C-4755-9EA3-E2CF59EECF21}"/>
    <dgm:cxn modelId="{FCE62FBF-883F-4E7D-86BF-F46A1AF5C951}" srcId="{43BABB75-AB43-4371-872A-FAA7AE8CE20E}" destId="{42D75039-835F-4F15-B4E5-C6F335382CCE}" srcOrd="4" destOrd="0" parTransId="{711D3123-7792-4521-9938-A0F04BB0891C}" sibTransId="{0D5CB1E9-CF19-45E2-8656-D4469529E650}"/>
    <dgm:cxn modelId="{A3FF0F5B-46FA-490A-B70C-883637496432}" type="presOf" srcId="{637751C5-E790-4E62-9913-EB99F2586F41}" destId="{6E706C44-D9A9-4E32-B043-F42B63066132}" srcOrd="1" destOrd="0" presId="urn:microsoft.com/office/officeart/2005/8/layout/vProcess5"/>
    <dgm:cxn modelId="{325DFDE2-F975-41A2-A4B8-59C701D07560}" type="presOf" srcId="{637751C5-E790-4E62-9913-EB99F2586F41}" destId="{8ABA11D5-178E-46B6-867B-A3D54803A095}" srcOrd="0" destOrd="0" presId="urn:microsoft.com/office/officeart/2005/8/layout/vProcess5"/>
    <dgm:cxn modelId="{EC86E1F9-D6DF-49BC-B417-FB1BF5F9B4E9}" type="presOf" srcId="{0119159F-BC7D-48C9-A481-0CFEF0D085CD}" destId="{3E7CE499-BBDB-4650-B7EA-68D84265F1F4}" srcOrd="0" destOrd="0" presId="urn:microsoft.com/office/officeart/2005/8/layout/vProcess5"/>
    <dgm:cxn modelId="{D65C38CE-EB75-4442-AF23-BC12F632E2DA}" type="presOf" srcId="{76F0A7D6-2A2A-4FF5-9146-BEEAD7057E18}" destId="{F589D6C7-92A7-46FC-B1BC-4DCF35C559AF}" srcOrd="0" destOrd="0" presId="urn:microsoft.com/office/officeart/2005/8/layout/vProcess5"/>
    <dgm:cxn modelId="{E702B75C-283F-43BA-97D1-3BD36FA3A1F9}" type="presParOf" srcId="{2E106C1F-2EA1-4A24-AE74-87E73C2CE81B}" destId="{C8E84EC0-8812-4AD8-A8AF-56C00447D428}" srcOrd="0" destOrd="0" presId="urn:microsoft.com/office/officeart/2005/8/layout/vProcess5"/>
    <dgm:cxn modelId="{4961FE9E-1A91-45D4-B38C-CBB8E26322B4}" type="presParOf" srcId="{2E106C1F-2EA1-4A24-AE74-87E73C2CE81B}" destId="{91160564-9A07-4E70-A279-21BBEF601D90}" srcOrd="1" destOrd="0" presId="urn:microsoft.com/office/officeart/2005/8/layout/vProcess5"/>
    <dgm:cxn modelId="{52D9CE4D-6DFF-4E5D-B17E-B58A9351B6C1}" type="presParOf" srcId="{2E106C1F-2EA1-4A24-AE74-87E73C2CE81B}" destId="{58316081-A8E0-488F-B6D4-B50F4EBD8956}" srcOrd="2" destOrd="0" presId="urn:microsoft.com/office/officeart/2005/8/layout/vProcess5"/>
    <dgm:cxn modelId="{134451DB-C568-42D6-B000-4078AB8CBC1F}" type="presParOf" srcId="{2E106C1F-2EA1-4A24-AE74-87E73C2CE81B}" destId="{8ABA11D5-178E-46B6-867B-A3D54803A095}" srcOrd="3" destOrd="0" presId="urn:microsoft.com/office/officeart/2005/8/layout/vProcess5"/>
    <dgm:cxn modelId="{76D28914-5E3A-4615-B4E9-55AB21607D9F}" type="presParOf" srcId="{2E106C1F-2EA1-4A24-AE74-87E73C2CE81B}" destId="{F589D6C7-92A7-46FC-B1BC-4DCF35C559AF}" srcOrd="4" destOrd="0" presId="urn:microsoft.com/office/officeart/2005/8/layout/vProcess5"/>
    <dgm:cxn modelId="{3054A95F-4228-4A91-A7E0-99477E2326ED}" type="presParOf" srcId="{2E106C1F-2EA1-4A24-AE74-87E73C2CE81B}" destId="{23CBCBF3-0B5F-418C-A4A3-08A8B2773011}" srcOrd="5" destOrd="0" presId="urn:microsoft.com/office/officeart/2005/8/layout/vProcess5"/>
    <dgm:cxn modelId="{BB3F411B-F8C5-454F-ABAB-33C3515D4AB6}" type="presParOf" srcId="{2E106C1F-2EA1-4A24-AE74-87E73C2CE81B}" destId="{BC8C0555-22C3-4A35-8438-C4CB816AF535}" srcOrd="6" destOrd="0" presId="urn:microsoft.com/office/officeart/2005/8/layout/vProcess5"/>
    <dgm:cxn modelId="{AE380288-71BB-4171-BBBC-4446FAC7E1DA}" type="presParOf" srcId="{2E106C1F-2EA1-4A24-AE74-87E73C2CE81B}" destId="{A5189ED8-1733-49D9-B0F0-9DD1E907F11A}" srcOrd="7" destOrd="0" presId="urn:microsoft.com/office/officeart/2005/8/layout/vProcess5"/>
    <dgm:cxn modelId="{44457062-D2F5-43DF-889B-FCE7D526F3A9}" type="presParOf" srcId="{2E106C1F-2EA1-4A24-AE74-87E73C2CE81B}" destId="{3E7CE499-BBDB-4650-B7EA-68D84265F1F4}" srcOrd="8" destOrd="0" presId="urn:microsoft.com/office/officeart/2005/8/layout/vProcess5"/>
    <dgm:cxn modelId="{8A36768C-3B0E-40F7-AFD8-155F90D8C05E}" type="presParOf" srcId="{2E106C1F-2EA1-4A24-AE74-87E73C2CE81B}" destId="{D7AA95E1-EB90-46F2-BB1C-CFAAACA57642}" srcOrd="9" destOrd="0" presId="urn:microsoft.com/office/officeart/2005/8/layout/vProcess5"/>
    <dgm:cxn modelId="{88663AAD-0EFD-4957-A342-215234155291}" type="presParOf" srcId="{2E106C1F-2EA1-4A24-AE74-87E73C2CE81B}" destId="{4FDC839F-9340-44BC-9ECD-83355DA71F89}" srcOrd="10" destOrd="0" presId="urn:microsoft.com/office/officeart/2005/8/layout/vProcess5"/>
    <dgm:cxn modelId="{253A64F6-2F2C-4CAE-8F2A-550D541644F8}" type="presParOf" srcId="{2E106C1F-2EA1-4A24-AE74-87E73C2CE81B}" destId="{86561E64-40E1-4569-9702-700954F5B38D}" srcOrd="11" destOrd="0" presId="urn:microsoft.com/office/officeart/2005/8/layout/vProcess5"/>
    <dgm:cxn modelId="{AF564090-91A1-4AFD-83F9-780A573AA9B5}" type="presParOf" srcId="{2E106C1F-2EA1-4A24-AE74-87E73C2CE81B}" destId="{6E706C44-D9A9-4E32-B043-F42B63066132}" srcOrd="12" destOrd="0" presId="urn:microsoft.com/office/officeart/2005/8/layout/vProcess5"/>
    <dgm:cxn modelId="{46F7A311-A738-4F87-82C3-B6521A17EF02}" type="presParOf" srcId="{2E106C1F-2EA1-4A24-AE74-87E73C2CE81B}" destId="{F22441C8-7E1C-4974-8B90-106F509D1E68}" srcOrd="13" destOrd="0" presId="urn:microsoft.com/office/officeart/2005/8/layout/vProcess5"/>
    <dgm:cxn modelId="{5788107E-E3CC-423B-B656-41C6729E9E09}" type="presParOf" srcId="{2E106C1F-2EA1-4A24-AE74-87E73C2CE81B}" destId="{F73F0360-2B06-4CB1-81DB-9E881DBA7BAE}" srcOrd="14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59CA191-E951-4021-B15D-E991487E2E4D}">
      <dsp:nvSpPr>
        <dsp:cNvPr id="0" name=""/>
        <dsp:cNvSpPr/>
      </dsp:nvSpPr>
      <dsp:spPr>
        <a:xfrm>
          <a:off x="854184" y="277308"/>
          <a:ext cx="6673631" cy="1251160"/>
        </a:xfrm>
        <a:prstGeom prst="rect">
          <a:avLst/>
        </a:prstGeom>
        <a:solidFill>
          <a:schemeClr val="dk2">
            <a:alpha val="4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847453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>
              <a:solidFill>
                <a:schemeClr val="tx1">
                  <a:lumMod val="95000"/>
                  <a:lumOff val="5000"/>
                </a:schemeClr>
              </a:solidFill>
              <a:latin typeface="Agency FB" panose="020B0503020202020204" pitchFamily="34" charset="0"/>
            </a:rPr>
            <a:t>SE MENDAGRI NOMOR 971 – 7791 TAHUN 2018 </a:t>
          </a:r>
          <a:r>
            <a:rPr lang="en-US" sz="2000" b="1" kern="1200" dirty="0" err="1" smtClean="0">
              <a:solidFill>
                <a:schemeClr val="tx1">
                  <a:lumMod val="95000"/>
                  <a:lumOff val="5000"/>
                </a:schemeClr>
              </a:solidFill>
              <a:latin typeface="Agency FB" panose="020B0503020202020204" pitchFamily="34" charset="0"/>
            </a:rPr>
            <a:t>tentang</a:t>
          </a:r>
          <a:r>
            <a:rPr lang="en-US" sz="2000" b="1" kern="1200" dirty="0" smtClean="0">
              <a:solidFill>
                <a:schemeClr val="tx1">
                  <a:lumMod val="95000"/>
                  <a:lumOff val="5000"/>
                </a:schemeClr>
              </a:solidFill>
              <a:latin typeface="Agency FB" panose="020B0503020202020204" pitchFamily="34" charset="0"/>
            </a:rPr>
            <a:t> JUKNIS </a:t>
          </a:r>
          <a:r>
            <a:rPr lang="en-US" sz="2000" b="1" kern="1200" dirty="0" err="1" smtClean="0">
              <a:solidFill>
                <a:schemeClr val="tx1">
                  <a:lumMod val="95000"/>
                  <a:lumOff val="5000"/>
                </a:schemeClr>
              </a:solidFill>
              <a:latin typeface="Agency FB" panose="020B0503020202020204" pitchFamily="34" charset="0"/>
            </a:rPr>
            <a:t>Pengganggaran</a:t>
          </a:r>
          <a:r>
            <a:rPr lang="en-US" sz="2000" b="1" kern="1200" dirty="0" smtClean="0">
              <a:solidFill>
                <a:schemeClr val="tx1">
                  <a:lumMod val="95000"/>
                  <a:lumOff val="5000"/>
                </a:schemeClr>
              </a:solidFill>
              <a:latin typeface="Agency FB" panose="020B0503020202020204" pitchFamily="34" charset="0"/>
            </a:rPr>
            <a:t>, </a:t>
          </a:r>
          <a:r>
            <a:rPr lang="en-US" sz="2000" b="1" kern="1200" dirty="0" err="1" smtClean="0">
              <a:solidFill>
                <a:schemeClr val="tx1">
                  <a:lumMod val="95000"/>
                  <a:lumOff val="5000"/>
                </a:schemeClr>
              </a:solidFill>
              <a:latin typeface="Agency FB" panose="020B0503020202020204" pitchFamily="34" charset="0"/>
            </a:rPr>
            <a:t>Pelaksanaan</a:t>
          </a:r>
          <a:r>
            <a:rPr lang="en-US" sz="2000" b="1" kern="1200" dirty="0" smtClean="0">
              <a:solidFill>
                <a:schemeClr val="tx1">
                  <a:lumMod val="95000"/>
                  <a:lumOff val="5000"/>
                </a:schemeClr>
              </a:solidFill>
              <a:latin typeface="Agency FB" panose="020B0503020202020204" pitchFamily="34" charset="0"/>
            </a:rPr>
            <a:t>, </a:t>
          </a:r>
          <a:r>
            <a:rPr lang="en-US" sz="2000" b="1" kern="1200" dirty="0" err="1" smtClean="0">
              <a:solidFill>
                <a:schemeClr val="tx1">
                  <a:lumMod val="95000"/>
                  <a:lumOff val="5000"/>
                </a:schemeClr>
              </a:solidFill>
              <a:latin typeface="Agency FB" panose="020B0503020202020204" pitchFamily="34" charset="0"/>
            </a:rPr>
            <a:t>dan</a:t>
          </a:r>
          <a:r>
            <a:rPr lang="en-US" sz="2000" b="1" kern="1200" dirty="0" smtClean="0">
              <a:solidFill>
                <a:schemeClr val="tx1">
                  <a:lumMod val="95000"/>
                  <a:lumOff val="5000"/>
                </a:schemeClr>
              </a:solidFill>
              <a:latin typeface="Agency FB" panose="020B0503020202020204" pitchFamily="34" charset="0"/>
            </a:rPr>
            <a:t> </a:t>
          </a:r>
          <a:r>
            <a:rPr lang="en-US" sz="2000" b="1" kern="1200" dirty="0" err="1" smtClean="0">
              <a:solidFill>
                <a:schemeClr val="tx1">
                  <a:lumMod val="95000"/>
                  <a:lumOff val="5000"/>
                </a:schemeClr>
              </a:solidFill>
              <a:latin typeface="Agency FB" panose="020B0503020202020204" pitchFamily="34" charset="0"/>
            </a:rPr>
            <a:t>Penatausahaan</a:t>
          </a:r>
          <a:r>
            <a:rPr lang="en-US" sz="2000" b="1" kern="1200" dirty="0" smtClean="0">
              <a:solidFill>
                <a:schemeClr val="tx1">
                  <a:lumMod val="95000"/>
                  <a:lumOff val="5000"/>
                </a:schemeClr>
              </a:solidFill>
              <a:latin typeface="Agency FB" panose="020B0503020202020204" pitchFamily="34" charset="0"/>
            </a:rPr>
            <a:t> </a:t>
          </a:r>
          <a:r>
            <a:rPr lang="en-US" sz="2000" b="1" kern="1200" dirty="0" err="1" smtClean="0">
              <a:solidFill>
                <a:schemeClr val="tx1">
                  <a:lumMod val="95000"/>
                  <a:lumOff val="5000"/>
                </a:schemeClr>
              </a:solidFill>
              <a:latin typeface="Agency FB" panose="020B0503020202020204" pitchFamily="34" charset="0"/>
            </a:rPr>
            <a:t>serta</a:t>
          </a:r>
          <a:r>
            <a:rPr lang="en-US" sz="2000" b="1" kern="1200" dirty="0" smtClean="0">
              <a:solidFill>
                <a:schemeClr val="tx1">
                  <a:lumMod val="95000"/>
                  <a:lumOff val="5000"/>
                </a:schemeClr>
              </a:solidFill>
              <a:latin typeface="Agency FB" panose="020B0503020202020204" pitchFamily="34" charset="0"/>
            </a:rPr>
            <a:t> </a:t>
          </a:r>
          <a:r>
            <a:rPr lang="en-US" sz="2000" b="1" kern="1200" dirty="0" err="1" smtClean="0">
              <a:solidFill>
                <a:schemeClr val="tx1">
                  <a:lumMod val="95000"/>
                  <a:lumOff val="5000"/>
                </a:schemeClr>
              </a:solidFill>
              <a:latin typeface="Agency FB" panose="020B0503020202020204" pitchFamily="34" charset="0"/>
            </a:rPr>
            <a:t>Pertanggungjawaban</a:t>
          </a:r>
          <a:r>
            <a:rPr lang="en-US" sz="2000" b="1" kern="1200" dirty="0" smtClean="0">
              <a:solidFill>
                <a:schemeClr val="tx1">
                  <a:lumMod val="95000"/>
                  <a:lumOff val="5000"/>
                </a:schemeClr>
              </a:solidFill>
              <a:latin typeface="Agency FB" panose="020B0503020202020204" pitchFamily="34" charset="0"/>
            </a:rPr>
            <a:t> Dana </a:t>
          </a:r>
          <a:r>
            <a:rPr lang="en-US" sz="2000" b="1" kern="1200" dirty="0" err="1" smtClean="0">
              <a:solidFill>
                <a:schemeClr val="tx1">
                  <a:lumMod val="95000"/>
                  <a:lumOff val="5000"/>
                </a:schemeClr>
              </a:solidFill>
              <a:latin typeface="Agency FB" panose="020B0503020202020204" pitchFamily="34" charset="0"/>
            </a:rPr>
            <a:t>Bantuan</a:t>
          </a:r>
          <a:r>
            <a:rPr lang="en-US" sz="2000" b="1" kern="1200" dirty="0" smtClean="0">
              <a:solidFill>
                <a:schemeClr val="tx1">
                  <a:lumMod val="95000"/>
                  <a:lumOff val="5000"/>
                </a:schemeClr>
              </a:solidFill>
              <a:latin typeface="Agency FB" panose="020B0503020202020204" pitchFamily="34" charset="0"/>
            </a:rPr>
            <a:t> </a:t>
          </a:r>
          <a:r>
            <a:rPr lang="en-US" sz="2000" b="1" kern="1200" dirty="0" err="1" smtClean="0">
              <a:solidFill>
                <a:schemeClr val="tx1">
                  <a:lumMod val="95000"/>
                  <a:lumOff val="5000"/>
                </a:schemeClr>
              </a:solidFill>
              <a:latin typeface="Agency FB" panose="020B0503020202020204" pitchFamily="34" charset="0"/>
            </a:rPr>
            <a:t>Operasional</a:t>
          </a:r>
          <a:r>
            <a:rPr lang="en-US" sz="2000" b="1" kern="1200" dirty="0" smtClean="0">
              <a:solidFill>
                <a:schemeClr val="tx1">
                  <a:lumMod val="95000"/>
                  <a:lumOff val="5000"/>
                </a:schemeClr>
              </a:solidFill>
              <a:latin typeface="Agency FB" panose="020B0503020202020204" pitchFamily="34" charset="0"/>
            </a:rPr>
            <a:t> </a:t>
          </a:r>
          <a:r>
            <a:rPr lang="en-US" sz="2000" b="1" kern="1200" dirty="0" err="1" smtClean="0">
              <a:solidFill>
                <a:schemeClr val="tx1">
                  <a:lumMod val="95000"/>
                  <a:lumOff val="5000"/>
                </a:schemeClr>
              </a:solidFill>
              <a:latin typeface="Agency FB" panose="020B0503020202020204" pitchFamily="34" charset="0"/>
            </a:rPr>
            <a:t>Sekolah</a:t>
          </a:r>
          <a:r>
            <a:rPr lang="en-US" sz="2000" b="1" kern="1200" dirty="0" smtClean="0">
              <a:solidFill>
                <a:schemeClr val="tx1">
                  <a:lumMod val="95000"/>
                  <a:lumOff val="5000"/>
                </a:schemeClr>
              </a:solidFill>
              <a:latin typeface="Agency FB" panose="020B0503020202020204" pitchFamily="34" charset="0"/>
            </a:rPr>
            <a:t> </a:t>
          </a:r>
          <a:r>
            <a:rPr lang="en-US" sz="2000" b="1" kern="1200" dirty="0" err="1" smtClean="0">
              <a:solidFill>
                <a:schemeClr val="tx1">
                  <a:lumMod val="95000"/>
                  <a:lumOff val="5000"/>
                </a:schemeClr>
              </a:solidFill>
              <a:latin typeface="Agency FB" panose="020B0503020202020204" pitchFamily="34" charset="0"/>
            </a:rPr>
            <a:t>Satpen</a:t>
          </a:r>
          <a:r>
            <a:rPr lang="en-US" sz="2000" b="1" kern="1200" dirty="0" smtClean="0">
              <a:solidFill>
                <a:schemeClr val="tx1">
                  <a:lumMod val="95000"/>
                  <a:lumOff val="5000"/>
                </a:schemeClr>
              </a:solidFill>
              <a:latin typeface="Agency FB" panose="020B0503020202020204" pitchFamily="34" charset="0"/>
            </a:rPr>
            <a:t> </a:t>
          </a:r>
          <a:r>
            <a:rPr lang="en-US" sz="2000" b="1" kern="1200" dirty="0" err="1" smtClean="0">
              <a:solidFill>
                <a:schemeClr val="tx1">
                  <a:lumMod val="95000"/>
                  <a:lumOff val="5000"/>
                </a:schemeClr>
              </a:solidFill>
              <a:latin typeface="Agency FB" panose="020B0503020202020204" pitchFamily="34" charset="0"/>
            </a:rPr>
            <a:t>Negeri</a:t>
          </a:r>
          <a:r>
            <a:rPr lang="en-US" sz="2000" b="1" kern="1200" dirty="0" smtClean="0">
              <a:solidFill>
                <a:schemeClr val="tx1">
                  <a:lumMod val="95000"/>
                  <a:lumOff val="5000"/>
                </a:schemeClr>
              </a:solidFill>
              <a:latin typeface="Agency FB" panose="020B0503020202020204" pitchFamily="34" charset="0"/>
            </a:rPr>
            <a:t> </a:t>
          </a:r>
          <a:r>
            <a:rPr lang="en-US" sz="2000" b="1" kern="1200" dirty="0" err="1" smtClean="0">
              <a:solidFill>
                <a:schemeClr val="tx1">
                  <a:lumMod val="95000"/>
                  <a:lumOff val="5000"/>
                </a:schemeClr>
              </a:solidFill>
              <a:latin typeface="Agency FB" panose="020B0503020202020204" pitchFamily="34" charset="0"/>
            </a:rPr>
            <a:t>yg</a:t>
          </a:r>
          <a:r>
            <a:rPr lang="en-US" sz="2000" b="1" kern="1200" dirty="0" smtClean="0">
              <a:solidFill>
                <a:schemeClr val="tx1">
                  <a:lumMod val="95000"/>
                  <a:lumOff val="5000"/>
                </a:schemeClr>
              </a:solidFill>
              <a:latin typeface="Agency FB" panose="020B0503020202020204" pitchFamily="34" charset="0"/>
            </a:rPr>
            <a:t> </a:t>
          </a:r>
          <a:r>
            <a:rPr lang="en-US" sz="2000" b="1" kern="1200" dirty="0" err="1" smtClean="0">
              <a:solidFill>
                <a:schemeClr val="tx1">
                  <a:lumMod val="95000"/>
                  <a:lumOff val="5000"/>
                </a:schemeClr>
              </a:solidFill>
              <a:latin typeface="Agency FB" panose="020B0503020202020204" pitchFamily="34" charset="0"/>
            </a:rPr>
            <a:t>diselenggarakan</a:t>
          </a:r>
          <a:r>
            <a:rPr lang="en-US" sz="2000" b="1" kern="1200" dirty="0" smtClean="0">
              <a:solidFill>
                <a:schemeClr val="tx1">
                  <a:lumMod val="95000"/>
                  <a:lumOff val="5000"/>
                </a:schemeClr>
              </a:solidFill>
              <a:latin typeface="Agency FB" panose="020B0503020202020204" pitchFamily="34" charset="0"/>
            </a:rPr>
            <a:t> </a:t>
          </a:r>
          <a:r>
            <a:rPr lang="en-US" sz="2000" b="1" kern="1200" dirty="0" err="1" smtClean="0">
              <a:solidFill>
                <a:schemeClr val="tx1">
                  <a:lumMod val="95000"/>
                  <a:lumOff val="5000"/>
                </a:schemeClr>
              </a:solidFill>
              <a:latin typeface="Agency FB" panose="020B0503020202020204" pitchFamily="34" charset="0"/>
            </a:rPr>
            <a:t>oleh</a:t>
          </a:r>
          <a:r>
            <a:rPr lang="en-US" sz="2000" b="1" kern="1200" dirty="0" smtClean="0">
              <a:solidFill>
                <a:schemeClr val="tx1">
                  <a:lumMod val="95000"/>
                  <a:lumOff val="5000"/>
                </a:schemeClr>
              </a:solidFill>
              <a:latin typeface="Agency FB" panose="020B0503020202020204" pitchFamily="34" charset="0"/>
            </a:rPr>
            <a:t> </a:t>
          </a:r>
          <a:r>
            <a:rPr lang="en-US" sz="2000" b="1" kern="1200" dirty="0" err="1" smtClean="0">
              <a:solidFill>
                <a:schemeClr val="tx1">
                  <a:lumMod val="95000"/>
                  <a:lumOff val="5000"/>
                </a:schemeClr>
              </a:solidFill>
              <a:latin typeface="Agency FB" panose="020B0503020202020204" pitchFamily="34" charset="0"/>
            </a:rPr>
            <a:t>Kab</a:t>
          </a:r>
          <a:r>
            <a:rPr lang="en-US" sz="2000" b="1" kern="1200" dirty="0" smtClean="0">
              <a:solidFill>
                <a:schemeClr val="tx1">
                  <a:lumMod val="95000"/>
                  <a:lumOff val="5000"/>
                </a:schemeClr>
              </a:solidFill>
              <a:latin typeface="Agency FB" panose="020B0503020202020204" pitchFamily="34" charset="0"/>
            </a:rPr>
            <a:t>/Kota </a:t>
          </a:r>
          <a:r>
            <a:rPr lang="en-US" sz="2000" b="1" kern="1200" dirty="0" err="1" smtClean="0">
              <a:solidFill>
                <a:schemeClr val="tx1">
                  <a:lumMod val="95000"/>
                  <a:lumOff val="5000"/>
                </a:schemeClr>
              </a:solidFill>
              <a:latin typeface="Agency FB" panose="020B0503020202020204" pitchFamily="34" charset="0"/>
            </a:rPr>
            <a:t>pada</a:t>
          </a:r>
          <a:r>
            <a:rPr lang="en-US" sz="2000" b="1" kern="1200" dirty="0" smtClean="0">
              <a:solidFill>
                <a:schemeClr val="tx1">
                  <a:lumMod val="95000"/>
                  <a:lumOff val="5000"/>
                </a:schemeClr>
              </a:solidFill>
              <a:latin typeface="Agency FB" panose="020B0503020202020204" pitchFamily="34" charset="0"/>
            </a:rPr>
            <a:t> APBD</a:t>
          </a:r>
          <a:endParaRPr lang="en-US" sz="2000" b="1" kern="1200" dirty="0">
            <a:solidFill>
              <a:schemeClr val="tx1">
                <a:lumMod val="95000"/>
                <a:lumOff val="5000"/>
              </a:schemeClr>
            </a:solidFill>
            <a:latin typeface="Agency FB" panose="020B0503020202020204" pitchFamily="34" charset="0"/>
          </a:endParaRPr>
        </a:p>
      </dsp:txBody>
      <dsp:txXfrm>
        <a:off x="854184" y="277308"/>
        <a:ext cx="6673631" cy="1251160"/>
      </dsp:txXfrm>
    </dsp:sp>
    <dsp:sp modelId="{CA985E8E-CD0D-4B2B-B357-9B358C87488E}">
      <dsp:nvSpPr>
        <dsp:cNvPr id="0" name=""/>
        <dsp:cNvSpPr/>
      </dsp:nvSpPr>
      <dsp:spPr>
        <a:xfrm>
          <a:off x="228604" y="158934"/>
          <a:ext cx="875812" cy="1313718"/>
        </a:xfrm>
        <a:prstGeom prst="rect">
          <a:avLst/>
        </a:prstGeom>
        <a:gradFill rotWithShape="0">
          <a:gsLst>
            <a:gs pos="0">
              <a:schemeClr val="dk2">
                <a:tint val="4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dk2">
                <a:tint val="4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dk2">
                <a:tint val="4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27000" prstMaterial="plastic">
          <a:bevelT w="88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  <dsp:sp modelId="{9D2611A5-A790-49E0-B1C3-45DB59128306}">
      <dsp:nvSpPr>
        <dsp:cNvPr id="0" name=""/>
        <dsp:cNvSpPr/>
      </dsp:nvSpPr>
      <dsp:spPr>
        <a:xfrm>
          <a:off x="854184" y="1852381"/>
          <a:ext cx="6673631" cy="1251160"/>
        </a:xfrm>
        <a:prstGeom prst="rect">
          <a:avLst/>
        </a:prstGeom>
        <a:solidFill>
          <a:schemeClr val="dk2">
            <a:alpha val="4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847453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>
              <a:solidFill>
                <a:schemeClr val="tx1">
                  <a:lumMod val="95000"/>
                  <a:lumOff val="5000"/>
                </a:schemeClr>
              </a:solidFill>
              <a:latin typeface="Agency FB" panose="020B0503020202020204" pitchFamily="34" charset="0"/>
            </a:rPr>
            <a:t>PERMENDIKBUD NOMOR 3 TAHUN 2019 TENTANG JUKNIS BOS REGULER</a:t>
          </a:r>
          <a:endParaRPr lang="en-US" sz="2000" b="1" kern="1200" dirty="0">
            <a:solidFill>
              <a:schemeClr val="tx1">
                <a:lumMod val="95000"/>
                <a:lumOff val="5000"/>
              </a:schemeClr>
            </a:solidFill>
            <a:latin typeface="Agency FB" panose="020B0503020202020204" pitchFamily="34" charset="0"/>
          </a:endParaRPr>
        </a:p>
      </dsp:txBody>
      <dsp:txXfrm>
        <a:off x="854184" y="1852381"/>
        <a:ext cx="6673631" cy="1251160"/>
      </dsp:txXfrm>
    </dsp:sp>
    <dsp:sp modelId="{9E5618FD-D4FE-4ED2-95B3-576ACE16FCB7}">
      <dsp:nvSpPr>
        <dsp:cNvPr id="0" name=""/>
        <dsp:cNvSpPr/>
      </dsp:nvSpPr>
      <dsp:spPr>
        <a:xfrm>
          <a:off x="228604" y="1734007"/>
          <a:ext cx="875812" cy="1313718"/>
        </a:xfrm>
        <a:prstGeom prst="rect">
          <a:avLst/>
        </a:prstGeom>
        <a:gradFill rotWithShape="0">
          <a:gsLst>
            <a:gs pos="0">
              <a:schemeClr val="dk2">
                <a:tint val="4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dk2">
                <a:tint val="4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dk2">
                <a:tint val="4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27000" prstMaterial="plastic">
          <a:bevelT w="88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  <dsp:sp modelId="{19C186AF-B58B-48B3-9268-53096DAD691F}">
      <dsp:nvSpPr>
        <dsp:cNvPr id="0" name=""/>
        <dsp:cNvSpPr/>
      </dsp:nvSpPr>
      <dsp:spPr>
        <a:xfrm>
          <a:off x="854184" y="3427453"/>
          <a:ext cx="6673631" cy="1251160"/>
        </a:xfrm>
        <a:prstGeom prst="rect">
          <a:avLst/>
        </a:prstGeom>
        <a:solidFill>
          <a:schemeClr val="dk2">
            <a:alpha val="4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847453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>
              <a:solidFill>
                <a:schemeClr val="tx1">
                  <a:lumMod val="95000"/>
                  <a:lumOff val="5000"/>
                </a:schemeClr>
              </a:solidFill>
              <a:latin typeface="Agency FB" panose="020B0503020202020204" pitchFamily="34" charset="0"/>
            </a:rPr>
            <a:t>PERBUP NOMOR 57 TAHUN 2018 TENTANG SHBJ TAHUN ANGGARAN 2019 </a:t>
          </a:r>
          <a:endParaRPr lang="en-US" sz="2000" b="1" kern="1200" dirty="0">
            <a:solidFill>
              <a:schemeClr val="tx1">
                <a:lumMod val="95000"/>
                <a:lumOff val="5000"/>
              </a:schemeClr>
            </a:solidFill>
            <a:latin typeface="Agency FB" panose="020B0503020202020204" pitchFamily="34" charset="0"/>
          </a:endParaRPr>
        </a:p>
      </dsp:txBody>
      <dsp:txXfrm>
        <a:off x="854184" y="3427453"/>
        <a:ext cx="6673631" cy="1251160"/>
      </dsp:txXfrm>
    </dsp:sp>
    <dsp:sp modelId="{DD52AAF8-FD49-4454-951A-226DC33B0B0D}">
      <dsp:nvSpPr>
        <dsp:cNvPr id="0" name=""/>
        <dsp:cNvSpPr/>
      </dsp:nvSpPr>
      <dsp:spPr>
        <a:xfrm>
          <a:off x="228604" y="3309079"/>
          <a:ext cx="875812" cy="1313718"/>
        </a:xfrm>
        <a:prstGeom prst="rect">
          <a:avLst/>
        </a:prstGeom>
        <a:gradFill rotWithShape="0">
          <a:gsLst>
            <a:gs pos="0">
              <a:schemeClr val="dk2">
                <a:tint val="4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dk2">
                <a:tint val="4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dk2">
                <a:tint val="4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27000" prstMaterial="plastic">
          <a:bevelT w="88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2BCB3E3-AEEF-4E55-AF86-E104C28C0F23}">
      <dsp:nvSpPr>
        <dsp:cNvPr id="0" name=""/>
        <dsp:cNvSpPr/>
      </dsp:nvSpPr>
      <dsp:spPr>
        <a:xfrm>
          <a:off x="-5341500" y="-817996"/>
          <a:ext cx="6360393" cy="6360393"/>
        </a:xfrm>
        <a:prstGeom prst="blockArc">
          <a:avLst>
            <a:gd name="adj1" fmla="val 18900000"/>
            <a:gd name="adj2" fmla="val 2700000"/>
            <a:gd name="adj3" fmla="val 340"/>
          </a:avLst>
        </a:prstGeom>
        <a:noFill/>
        <a:ln w="25400" cap="flat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8356532-8730-4115-9044-067D8464A16D}">
      <dsp:nvSpPr>
        <dsp:cNvPr id="0" name=""/>
        <dsp:cNvSpPr/>
      </dsp:nvSpPr>
      <dsp:spPr>
        <a:xfrm>
          <a:off x="533437" y="363211"/>
          <a:ext cx="8316346" cy="726801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6899" tIns="50800" rIns="50800" bIns="508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smtClean="0">
              <a:solidFill>
                <a:schemeClr val="tx1">
                  <a:lumMod val="95000"/>
                  <a:lumOff val="5000"/>
                </a:schemeClr>
              </a:solidFill>
              <a:latin typeface="Agency FB" panose="020B0503020202020204" pitchFamily="34" charset="0"/>
            </a:rPr>
            <a:t>M</a:t>
          </a:r>
          <a:r>
            <a:rPr lang="id-ID" sz="2000" b="1" kern="1200" smtClean="0">
              <a:solidFill>
                <a:schemeClr val="tx1">
                  <a:lumMod val="95000"/>
                  <a:lumOff val="5000"/>
                </a:schemeClr>
              </a:solidFill>
              <a:latin typeface="Agency FB" panose="020B0503020202020204" pitchFamily="34" charset="0"/>
            </a:rPr>
            <a:t>engelola dana secara profesional dengan menerapkan prinsip efisien, efektif, akuntabel, dan transparan</a:t>
          </a:r>
          <a:endParaRPr lang="en-US" sz="2000" b="1" kern="1200" dirty="0">
            <a:solidFill>
              <a:schemeClr val="tx1">
                <a:lumMod val="95000"/>
                <a:lumOff val="5000"/>
              </a:schemeClr>
            </a:solidFill>
            <a:latin typeface="Agency FB" panose="020B0503020202020204" pitchFamily="34" charset="0"/>
          </a:endParaRPr>
        </a:p>
      </dsp:txBody>
      <dsp:txXfrm>
        <a:off x="533437" y="363211"/>
        <a:ext cx="8316346" cy="726801"/>
      </dsp:txXfrm>
    </dsp:sp>
    <dsp:sp modelId="{D49B5AFE-F65B-42A4-8317-36A9215A6EE1}">
      <dsp:nvSpPr>
        <dsp:cNvPr id="0" name=""/>
        <dsp:cNvSpPr/>
      </dsp:nvSpPr>
      <dsp:spPr>
        <a:xfrm>
          <a:off x="79185" y="272361"/>
          <a:ext cx="908502" cy="908502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9E6374E8-32CA-4A9C-910A-1340CB368CF5}">
      <dsp:nvSpPr>
        <dsp:cNvPr id="0" name=""/>
        <dsp:cNvSpPr/>
      </dsp:nvSpPr>
      <dsp:spPr>
        <a:xfrm>
          <a:off x="950129" y="1310052"/>
          <a:ext cx="7899654" cy="726801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6899" tIns="50800" rIns="50800" bIns="508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smtClean="0">
              <a:solidFill>
                <a:schemeClr val="tx1">
                  <a:lumMod val="95000"/>
                  <a:lumOff val="5000"/>
                </a:schemeClr>
              </a:solidFill>
              <a:latin typeface="Agency FB" panose="020B0503020202020204" pitchFamily="34" charset="0"/>
            </a:rPr>
            <a:t>M</a:t>
          </a:r>
          <a:r>
            <a:rPr lang="id-ID" sz="2000" b="1" kern="1200" smtClean="0">
              <a:solidFill>
                <a:schemeClr val="tx1">
                  <a:lumMod val="95000"/>
                  <a:lumOff val="5000"/>
                </a:schemeClr>
              </a:solidFill>
              <a:latin typeface="Agency FB" panose="020B0503020202020204" pitchFamily="34" charset="0"/>
            </a:rPr>
            <a:t>elakukan evaluasi tiap tahun</a:t>
          </a:r>
          <a:endParaRPr lang="en-US" sz="2000" b="1" kern="1200" dirty="0">
            <a:solidFill>
              <a:schemeClr val="tx1">
                <a:lumMod val="95000"/>
                <a:lumOff val="5000"/>
              </a:schemeClr>
            </a:solidFill>
            <a:latin typeface="Agency FB" panose="020B0503020202020204" pitchFamily="34" charset="0"/>
          </a:endParaRPr>
        </a:p>
      </dsp:txBody>
      <dsp:txXfrm>
        <a:off x="950129" y="1310052"/>
        <a:ext cx="7899654" cy="726801"/>
      </dsp:txXfrm>
    </dsp:sp>
    <dsp:sp modelId="{C4A65FAD-25CE-47F4-8952-13D8C4D635A9}">
      <dsp:nvSpPr>
        <dsp:cNvPr id="0" name=""/>
        <dsp:cNvSpPr/>
      </dsp:nvSpPr>
      <dsp:spPr>
        <a:xfrm>
          <a:off x="495878" y="1219200"/>
          <a:ext cx="908502" cy="908502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0D64582A-5E98-4B3A-8A56-FCB148065059}">
      <dsp:nvSpPr>
        <dsp:cNvPr id="0" name=""/>
        <dsp:cNvSpPr/>
      </dsp:nvSpPr>
      <dsp:spPr>
        <a:xfrm>
          <a:off x="950129" y="2300654"/>
          <a:ext cx="7899654" cy="726801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6899" tIns="50800" rIns="50800" bIns="508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>
              <a:solidFill>
                <a:schemeClr val="tx1">
                  <a:lumMod val="95000"/>
                  <a:lumOff val="5000"/>
                </a:schemeClr>
              </a:solidFill>
              <a:latin typeface="Agency FB" panose="020B0503020202020204" pitchFamily="34" charset="0"/>
            </a:rPr>
            <a:t>M</a:t>
          </a:r>
          <a:r>
            <a:rPr lang="id-ID" sz="2000" b="1" kern="1200" dirty="0" smtClean="0">
              <a:solidFill>
                <a:schemeClr val="tx1">
                  <a:lumMod val="95000"/>
                  <a:lumOff val="5000"/>
                </a:schemeClr>
              </a:solidFill>
              <a:latin typeface="Agency FB" panose="020B0503020202020204" pitchFamily="34" charset="0"/>
            </a:rPr>
            <a:t>enyusun Rencana Kerja Jangka Menengah (RKJM)</a:t>
          </a:r>
          <a:r>
            <a:rPr lang="en-US" sz="2000" b="1" kern="1200" dirty="0" smtClean="0">
              <a:solidFill>
                <a:schemeClr val="tx1">
                  <a:lumMod val="95000"/>
                  <a:lumOff val="5000"/>
                </a:schemeClr>
              </a:solidFill>
              <a:latin typeface="Agency FB" panose="020B0503020202020204" pitchFamily="34" charset="0"/>
            </a:rPr>
            <a:t> </a:t>
          </a:r>
          <a:r>
            <a:rPr lang="en-US" sz="2000" b="1" kern="1200" dirty="0" err="1" smtClean="0">
              <a:solidFill>
                <a:schemeClr val="tx1">
                  <a:lumMod val="95000"/>
                  <a:lumOff val="5000"/>
                </a:schemeClr>
              </a:solidFill>
              <a:latin typeface="Agency FB" panose="020B0503020202020204" pitchFamily="34" charset="0"/>
            </a:rPr>
            <a:t>untuk</a:t>
          </a:r>
          <a:r>
            <a:rPr lang="en-US" sz="2000" b="1" kern="1200" dirty="0" smtClean="0">
              <a:solidFill>
                <a:schemeClr val="tx1">
                  <a:lumMod val="95000"/>
                  <a:lumOff val="5000"/>
                </a:schemeClr>
              </a:solidFill>
              <a:latin typeface="Agency FB" panose="020B0503020202020204" pitchFamily="34" charset="0"/>
            </a:rPr>
            <a:t> 4 </a:t>
          </a:r>
          <a:r>
            <a:rPr lang="en-US" sz="2000" b="1" kern="1200" dirty="0" err="1" smtClean="0">
              <a:solidFill>
                <a:schemeClr val="tx1">
                  <a:lumMod val="95000"/>
                  <a:lumOff val="5000"/>
                </a:schemeClr>
              </a:solidFill>
              <a:latin typeface="Agency FB" panose="020B0503020202020204" pitchFamily="34" charset="0"/>
            </a:rPr>
            <a:t>th</a:t>
          </a:r>
          <a:r>
            <a:rPr lang="id-ID" sz="2000" b="1" kern="1200" dirty="0" smtClean="0">
              <a:solidFill>
                <a:schemeClr val="tx1">
                  <a:lumMod val="95000"/>
                  <a:lumOff val="5000"/>
                </a:schemeClr>
              </a:solidFill>
              <a:latin typeface="Agency FB" panose="020B0503020202020204" pitchFamily="34" charset="0"/>
            </a:rPr>
            <a:t>, Rencana Kerja Tahunan (RKT), </a:t>
          </a:r>
          <a:r>
            <a:rPr lang="en-US" sz="2000" b="1" kern="1200" dirty="0" smtClean="0">
              <a:solidFill>
                <a:schemeClr val="tx1">
                  <a:lumMod val="95000"/>
                  <a:lumOff val="5000"/>
                </a:schemeClr>
              </a:solidFill>
              <a:latin typeface="Agency FB" panose="020B0503020202020204" pitchFamily="34" charset="0"/>
            </a:rPr>
            <a:t>&amp; </a:t>
          </a:r>
          <a:r>
            <a:rPr lang="id-ID" sz="2000" b="1" kern="1200" dirty="0" smtClean="0">
              <a:solidFill>
                <a:schemeClr val="tx1">
                  <a:lumMod val="95000"/>
                  <a:lumOff val="5000"/>
                </a:schemeClr>
              </a:solidFill>
              <a:latin typeface="Agency FB" panose="020B0503020202020204" pitchFamily="34" charset="0"/>
            </a:rPr>
            <a:t>RKAS</a:t>
          </a:r>
          <a:r>
            <a:rPr lang="en-US" sz="2000" b="1" kern="1200" dirty="0" smtClean="0">
              <a:solidFill>
                <a:schemeClr val="tx1">
                  <a:lumMod val="95000"/>
                  <a:lumOff val="5000"/>
                </a:schemeClr>
              </a:solidFill>
              <a:latin typeface="Agency FB" panose="020B0503020202020204" pitchFamily="34" charset="0"/>
            </a:rPr>
            <a:t> </a:t>
          </a:r>
          <a:r>
            <a:rPr lang="en-US" sz="2000" b="1" kern="1200" dirty="0" err="1" smtClean="0">
              <a:solidFill>
                <a:schemeClr val="tx1">
                  <a:lumMod val="95000"/>
                  <a:lumOff val="5000"/>
                </a:schemeClr>
              </a:solidFill>
              <a:latin typeface="Agency FB" panose="020B0503020202020204" pitchFamily="34" charset="0"/>
            </a:rPr>
            <a:t>disusun</a:t>
          </a:r>
          <a:r>
            <a:rPr lang="en-US" sz="2000" b="1" kern="1200" dirty="0" smtClean="0">
              <a:solidFill>
                <a:schemeClr val="tx1">
                  <a:lumMod val="95000"/>
                  <a:lumOff val="5000"/>
                </a:schemeClr>
              </a:solidFill>
              <a:latin typeface="Agency FB" panose="020B0503020202020204" pitchFamily="34" charset="0"/>
            </a:rPr>
            <a:t> </a:t>
          </a:r>
          <a:r>
            <a:rPr lang="en-US" sz="2000" b="1" kern="1200" dirty="0" err="1" smtClean="0">
              <a:solidFill>
                <a:schemeClr val="tx1">
                  <a:lumMod val="95000"/>
                  <a:lumOff val="5000"/>
                </a:schemeClr>
              </a:solidFill>
              <a:latin typeface="Agency FB" panose="020B0503020202020204" pitchFamily="34" charset="0"/>
            </a:rPr>
            <a:t>berdasarkan</a:t>
          </a:r>
          <a:r>
            <a:rPr lang="en-US" sz="2000" b="1" kern="1200" dirty="0" smtClean="0">
              <a:solidFill>
                <a:schemeClr val="tx1">
                  <a:lumMod val="95000"/>
                  <a:lumOff val="5000"/>
                </a:schemeClr>
              </a:solidFill>
              <a:latin typeface="Agency FB" panose="020B0503020202020204" pitchFamily="34" charset="0"/>
            </a:rPr>
            <a:t> EDS</a:t>
          </a:r>
          <a:endParaRPr lang="en-US" sz="2000" b="1" kern="1200" dirty="0">
            <a:solidFill>
              <a:schemeClr val="tx1">
                <a:lumMod val="95000"/>
                <a:lumOff val="5000"/>
              </a:schemeClr>
            </a:solidFill>
            <a:latin typeface="Agency FB" panose="020B0503020202020204" pitchFamily="34" charset="0"/>
          </a:endParaRPr>
        </a:p>
      </dsp:txBody>
      <dsp:txXfrm>
        <a:off x="950129" y="2300654"/>
        <a:ext cx="7899654" cy="726801"/>
      </dsp:txXfrm>
    </dsp:sp>
    <dsp:sp modelId="{BA05381D-C082-442B-A2C1-B951AF453974}">
      <dsp:nvSpPr>
        <dsp:cNvPr id="0" name=""/>
        <dsp:cNvSpPr/>
      </dsp:nvSpPr>
      <dsp:spPr>
        <a:xfrm>
          <a:off x="495878" y="2209802"/>
          <a:ext cx="908502" cy="908502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03918BB2-07CF-4C02-9BCC-A1FF05BE4FFA}">
      <dsp:nvSpPr>
        <dsp:cNvPr id="0" name=""/>
        <dsp:cNvSpPr/>
      </dsp:nvSpPr>
      <dsp:spPr>
        <a:xfrm>
          <a:off x="533437" y="3423573"/>
          <a:ext cx="8316346" cy="1148426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6899" tIns="50800" rIns="50800" bIns="508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2000" b="1" kern="1200" dirty="0" smtClean="0">
              <a:solidFill>
                <a:schemeClr val="tx1">
                  <a:lumMod val="95000"/>
                  <a:lumOff val="5000"/>
                </a:schemeClr>
              </a:solidFill>
              <a:latin typeface="Agency FB" panose="020B0503020202020204" pitchFamily="34" charset="0"/>
            </a:rPr>
            <a:t>RKJM, RKT, </a:t>
          </a:r>
          <a:r>
            <a:rPr lang="en-US" sz="2000" b="1" kern="1200" dirty="0" smtClean="0">
              <a:solidFill>
                <a:schemeClr val="tx1">
                  <a:lumMod val="95000"/>
                  <a:lumOff val="5000"/>
                </a:schemeClr>
              </a:solidFill>
              <a:latin typeface="Agency FB" panose="020B0503020202020204" pitchFamily="34" charset="0"/>
            </a:rPr>
            <a:t>&amp;</a:t>
          </a:r>
          <a:r>
            <a:rPr lang="id-ID" sz="2000" b="1" kern="1200" dirty="0" smtClean="0">
              <a:solidFill>
                <a:schemeClr val="tx1">
                  <a:lumMod val="95000"/>
                  <a:lumOff val="5000"/>
                </a:schemeClr>
              </a:solidFill>
              <a:latin typeface="Agency FB" panose="020B0503020202020204" pitchFamily="34" charset="0"/>
            </a:rPr>
            <a:t> RKAS harus disetujui dalam rapat dewan guru setelah memperhatikan pertimbangan Komite Sekolah dan disahkan oleh dinas pendidikan provinsi atau kabupaten/kota sesuai dengan kewenangannya</a:t>
          </a:r>
          <a:endParaRPr lang="en-US" sz="2000" b="1" kern="1200" dirty="0">
            <a:solidFill>
              <a:schemeClr val="tx1">
                <a:lumMod val="95000"/>
                <a:lumOff val="5000"/>
              </a:schemeClr>
            </a:solidFill>
            <a:latin typeface="Agency FB" panose="020B0503020202020204" pitchFamily="34" charset="0"/>
          </a:endParaRPr>
        </a:p>
      </dsp:txBody>
      <dsp:txXfrm>
        <a:off x="533437" y="3423573"/>
        <a:ext cx="8316346" cy="1148426"/>
      </dsp:txXfrm>
    </dsp:sp>
    <dsp:sp modelId="{B2A159CD-7B2D-4148-AA4B-EC9A52C3FD96}">
      <dsp:nvSpPr>
        <dsp:cNvPr id="0" name=""/>
        <dsp:cNvSpPr/>
      </dsp:nvSpPr>
      <dsp:spPr>
        <a:xfrm>
          <a:off x="79185" y="3543536"/>
          <a:ext cx="908502" cy="908502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1160564-9A07-4E70-A279-21BBEF601D90}">
      <dsp:nvSpPr>
        <dsp:cNvPr id="0" name=""/>
        <dsp:cNvSpPr/>
      </dsp:nvSpPr>
      <dsp:spPr>
        <a:xfrm>
          <a:off x="0" y="0"/>
          <a:ext cx="6336792" cy="98298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>
              <a:solidFill>
                <a:schemeClr val="tx1"/>
              </a:solidFill>
              <a:latin typeface="Bahnschrift SemiLight Condensed" panose="020B0502040204020203" pitchFamily="34" charset="0"/>
            </a:rPr>
            <a:t>Input RAPBS </a:t>
          </a:r>
          <a:r>
            <a:rPr lang="en-US" sz="2200" kern="1200" dirty="0" err="1" smtClean="0">
              <a:solidFill>
                <a:schemeClr val="tx1"/>
              </a:solidFill>
              <a:latin typeface="Bahnschrift SemiLight Condensed" panose="020B0502040204020203" pitchFamily="34" charset="0"/>
            </a:rPr>
            <a:t>melalui</a:t>
          </a:r>
          <a:r>
            <a:rPr lang="en-US" sz="2200" kern="1200" dirty="0" smtClean="0">
              <a:solidFill>
                <a:schemeClr val="tx1"/>
              </a:solidFill>
              <a:latin typeface="Bahnschrift SemiLight Condensed" panose="020B0502040204020203" pitchFamily="34" charset="0"/>
            </a:rPr>
            <a:t> </a:t>
          </a:r>
          <a:r>
            <a:rPr lang="en-US" sz="2200" kern="1200" dirty="0" err="1" smtClean="0">
              <a:solidFill>
                <a:schemeClr val="tx1"/>
              </a:solidFill>
              <a:latin typeface="Bahnschrift SemiLight Condensed" panose="020B0502040204020203" pitchFamily="34" charset="0"/>
            </a:rPr>
            <a:t>aplikasi</a:t>
          </a:r>
          <a:r>
            <a:rPr lang="en-US" sz="2200" kern="1200" dirty="0" smtClean="0">
              <a:solidFill>
                <a:schemeClr val="tx1"/>
              </a:solidFill>
              <a:latin typeface="Bahnschrift SemiLight Condensed" panose="020B0502040204020203" pitchFamily="34" charset="0"/>
            </a:rPr>
            <a:t> SIPKS </a:t>
          </a:r>
          <a:r>
            <a:rPr lang="en-US" sz="2200" kern="1200" dirty="0" err="1" smtClean="0">
              <a:solidFill>
                <a:schemeClr val="tx1"/>
              </a:solidFill>
              <a:latin typeface="Bahnschrift SemiLight Condensed" panose="020B0502040204020203" pitchFamily="34" charset="0"/>
            </a:rPr>
            <a:t>berdasarkan</a:t>
          </a:r>
          <a:r>
            <a:rPr lang="en-US" sz="2200" kern="1200" dirty="0" smtClean="0">
              <a:solidFill>
                <a:schemeClr val="tx1"/>
              </a:solidFill>
              <a:latin typeface="Bahnschrift SemiLight Condensed" panose="020B0502040204020203" pitchFamily="34" charset="0"/>
            </a:rPr>
            <a:t> JUKNIS &amp; SHBJ</a:t>
          </a:r>
          <a:endParaRPr lang="en-US" sz="2200" kern="1200" dirty="0">
            <a:solidFill>
              <a:schemeClr val="tx1"/>
            </a:solidFill>
            <a:latin typeface="Bahnschrift SemiLight Condensed" panose="020B0502040204020203" pitchFamily="34" charset="0"/>
          </a:endParaRPr>
        </a:p>
      </dsp:txBody>
      <dsp:txXfrm>
        <a:off x="28791" y="28791"/>
        <a:ext cx="5161070" cy="925398"/>
      </dsp:txXfrm>
    </dsp:sp>
    <dsp:sp modelId="{58316081-A8E0-488F-B6D4-B50F4EBD8956}">
      <dsp:nvSpPr>
        <dsp:cNvPr id="0" name=""/>
        <dsp:cNvSpPr/>
      </dsp:nvSpPr>
      <dsp:spPr>
        <a:xfrm>
          <a:off x="473202" y="1119505"/>
          <a:ext cx="6336792" cy="98298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663163"/>
                <a:satOff val="-4347"/>
                <a:lumOff val="-9069"/>
                <a:alphaOff val="0"/>
                <a:shade val="51000"/>
                <a:satMod val="130000"/>
              </a:schemeClr>
            </a:gs>
            <a:gs pos="80000">
              <a:schemeClr val="accent5">
                <a:hueOff val="663163"/>
                <a:satOff val="-4347"/>
                <a:lumOff val="-9069"/>
                <a:alphaOff val="0"/>
                <a:shade val="93000"/>
                <a:satMod val="130000"/>
              </a:schemeClr>
            </a:gs>
            <a:gs pos="100000">
              <a:schemeClr val="accent5">
                <a:hueOff val="663163"/>
                <a:satOff val="-4347"/>
                <a:lumOff val="-9069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err="1" smtClean="0">
              <a:solidFill>
                <a:schemeClr val="tx1"/>
              </a:solidFill>
              <a:latin typeface="Bahnschrift SemiLight Condensed" panose="020B0502040204020203" pitchFamily="34" charset="0"/>
            </a:rPr>
            <a:t>Cetak</a:t>
          </a:r>
          <a:r>
            <a:rPr lang="en-US" sz="2200" kern="1200" dirty="0" smtClean="0">
              <a:solidFill>
                <a:schemeClr val="tx1"/>
              </a:solidFill>
              <a:latin typeface="Bahnschrift SemiLight Condensed" panose="020B0502040204020203" pitchFamily="34" charset="0"/>
            </a:rPr>
            <a:t> RAPBS </a:t>
          </a:r>
          <a:r>
            <a:rPr lang="en-US" sz="2200" kern="1200" dirty="0" err="1" smtClean="0">
              <a:solidFill>
                <a:schemeClr val="tx1"/>
              </a:solidFill>
              <a:latin typeface="Bahnschrift SemiLight Condensed" panose="020B0502040204020203" pitchFamily="34" charset="0"/>
            </a:rPr>
            <a:t>triwulanan</a:t>
          </a:r>
          <a:r>
            <a:rPr lang="en-US" sz="2200" kern="1200" dirty="0" smtClean="0">
              <a:solidFill>
                <a:schemeClr val="tx1"/>
              </a:solidFill>
              <a:latin typeface="Bahnschrift SemiLight Condensed" panose="020B0502040204020203" pitchFamily="34" charset="0"/>
            </a:rPr>
            <a:t> &amp; </a:t>
          </a:r>
          <a:r>
            <a:rPr lang="en-US" sz="2200" kern="1200" dirty="0" err="1" smtClean="0">
              <a:solidFill>
                <a:schemeClr val="tx1"/>
              </a:solidFill>
              <a:latin typeface="Bahnschrift SemiLight Condensed" panose="020B0502040204020203" pitchFamily="34" charset="0"/>
            </a:rPr>
            <a:t>tahunan</a:t>
          </a:r>
          <a:r>
            <a:rPr lang="en-US" sz="2200" kern="1200" dirty="0" smtClean="0">
              <a:solidFill>
                <a:schemeClr val="tx1"/>
              </a:solidFill>
              <a:latin typeface="Bahnschrift SemiLight Condensed" panose="020B0502040204020203" pitchFamily="34" charset="0"/>
            </a:rPr>
            <a:t>, </a:t>
          </a:r>
          <a:r>
            <a:rPr lang="en-US" sz="2200" kern="1200" dirty="0" err="1" smtClean="0">
              <a:solidFill>
                <a:schemeClr val="tx1"/>
              </a:solidFill>
              <a:latin typeface="Bahnschrift SemiLight Condensed" panose="020B0502040204020203" pitchFamily="34" charset="0"/>
            </a:rPr>
            <a:t>kemudian</a:t>
          </a:r>
          <a:r>
            <a:rPr lang="en-US" sz="2200" kern="1200" dirty="0" smtClean="0">
              <a:solidFill>
                <a:schemeClr val="tx1"/>
              </a:solidFill>
              <a:latin typeface="Bahnschrift SemiLight Condensed" panose="020B0502040204020203" pitchFamily="34" charset="0"/>
            </a:rPr>
            <a:t> </a:t>
          </a:r>
          <a:r>
            <a:rPr lang="en-US" sz="2200" kern="1200" dirty="0" err="1" smtClean="0">
              <a:solidFill>
                <a:schemeClr val="tx1"/>
              </a:solidFill>
              <a:latin typeface="Bahnschrift SemiLight Condensed" panose="020B0502040204020203" pitchFamily="34" charset="0"/>
            </a:rPr>
            <a:t>koreksi</a:t>
          </a:r>
          <a:r>
            <a:rPr lang="en-US" sz="2200" kern="1200" dirty="0" smtClean="0">
              <a:solidFill>
                <a:schemeClr val="tx1"/>
              </a:solidFill>
              <a:latin typeface="Bahnschrift SemiLight Condensed" panose="020B0502040204020203" pitchFamily="34" charset="0"/>
            </a:rPr>
            <a:t> </a:t>
          </a:r>
          <a:r>
            <a:rPr lang="en-US" sz="2200" kern="1200" dirty="0" err="1" smtClean="0">
              <a:solidFill>
                <a:schemeClr val="tx1"/>
              </a:solidFill>
              <a:latin typeface="Bahnschrift SemiLight Condensed" panose="020B0502040204020203" pitchFamily="34" charset="0"/>
            </a:rPr>
            <a:t>ke</a:t>
          </a:r>
          <a:r>
            <a:rPr lang="en-US" sz="2200" kern="1200" dirty="0" smtClean="0">
              <a:solidFill>
                <a:schemeClr val="tx1"/>
              </a:solidFill>
              <a:latin typeface="Bahnschrift SemiLight Condensed" panose="020B0502040204020203" pitchFamily="34" charset="0"/>
            </a:rPr>
            <a:t> </a:t>
          </a:r>
          <a:r>
            <a:rPr lang="en-US" sz="2200" kern="1200" dirty="0" err="1" smtClean="0">
              <a:solidFill>
                <a:schemeClr val="tx1"/>
              </a:solidFill>
              <a:latin typeface="Bahnschrift SemiLight Condensed" panose="020B0502040204020203" pitchFamily="34" charset="0"/>
            </a:rPr>
            <a:t>tim</a:t>
          </a:r>
          <a:r>
            <a:rPr lang="en-US" sz="2200" kern="1200" dirty="0" smtClean="0">
              <a:solidFill>
                <a:schemeClr val="tx1"/>
              </a:solidFill>
              <a:latin typeface="Bahnschrift SemiLight Condensed" panose="020B0502040204020203" pitchFamily="34" charset="0"/>
            </a:rPr>
            <a:t> </a:t>
          </a:r>
          <a:r>
            <a:rPr lang="en-US" sz="2200" kern="1200" dirty="0" err="1" smtClean="0">
              <a:solidFill>
                <a:schemeClr val="tx1"/>
              </a:solidFill>
              <a:latin typeface="Bahnschrift SemiLight Condensed" panose="020B0502040204020203" pitchFamily="34" charset="0"/>
            </a:rPr>
            <a:t>Manajemen</a:t>
          </a:r>
          <a:r>
            <a:rPr lang="en-US" sz="2200" kern="1200" dirty="0" smtClean="0">
              <a:solidFill>
                <a:schemeClr val="tx1"/>
              </a:solidFill>
              <a:latin typeface="Bahnschrift SemiLight Condensed" panose="020B0502040204020203" pitchFamily="34" charset="0"/>
            </a:rPr>
            <a:t> </a:t>
          </a:r>
          <a:r>
            <a:rPr lang="en-US" sz="2200" kern="1200" dirty="0" err="1" smtClean="0">
              <a:solidFill>
                <a:schemeClr val="tx1"/>
              </a:solidFill>
              <a:latin typeface="Bahnschrift SemiLight Condensed" panose="020B0502040204020203" pitchFamily="34" charset="0"/>
            </a:rPr>
            <a:t>Kabupaten</a:t>
          </a:r>
          <a:endParaRPr lang="en-US" sz="2200" kern="1200" dirty="0">
            <a:solidFill>
              <a:schemeClr val="tx1"/>
            </a:solidFill>
            <a:latin typeface="Bahnschrift SemiLight Condensed" panose="020B0502040204020203" pitchFamily="34" charset="0"/>
          </a:endParaRPr>
        </a:p>
      </dsp:txBody>
      <dsp:txXfrm>
        <a:off x="501993" y="1148296"/>
        <a:ext cx="5167070" cy="925398"/>
      </dsp:txXfrm>
    </dsp:sp>
    <dsp:sp modelId="{8ABA11D5-178E-46B6-867B-A3D54803A095}">
      <dsp:nvSpPr>
        <dsp:cNvPr id="0" name=""/>
        <dsp:cNvSpPr/>
      </dsp:nvSpPr>
      <dsp:spPr>
        <a:xfrm>
          <a:off x="946404" y="2239010"/>
          <a:ext cx="6336792" cy="98298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1326326"/>
                <a:satOff val="-8694"/>
                <a:lumOff val="-18138"/>
                <a:alphaOff val="0"/>
                <a:shade val="51000"/>
                <a:satMod val="130000"/>
              </a:schemeClr>
            </a:gs>
            <a:gs pos="80000">
              <a:schemeClr val="accent5">
                <a:hueOff val="1326326"/>
                <a:satOff val="-8694"/>
                <a:lumOff val="-18138"/>
                <a:alphaOff val="0"/>
                <a:shade val="93000"/>
                <a:satMod val="130000"/>
              </a:schemeClr>
            </a:gs>
            <a:gs pos="100000">
              <a:schemeClr val="accent5">
                <a:hueOff val="1326326"/>
                <a:satOff val="-8694"/>
                <a:lumOff val="-1813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>
              <a:solidFill>
                <a:schemeClr val="tx1"/>
              </a:solidFill>
              <a:latin typeface="Bahnschrift SemiLight Condensed" panose="020B0502040204020203" pitchFamily="34" charset="0"/>
            </a:rPr>
            <a:t>Back up </a:t>
          </a:r>
          <a:r>
            <a:rPr lang="en-US" sz="2200" kern="1200" dirty="0" err="1" smtClean="0">
              <a:solidFill>
                <a:schemeClr val="tx1"/>
              </a:solidFill>
              <a:latin typeface="Bahnschrift SemiLight Condensed" panose="020B0502040204020203" pitchFamily="34" charset="0"/>
            </a:rPr>
            <a:t>Aplikasi</a:t>
          </a:r>
          <a:r>
            <a:rPr lang="en-US" sz="2200" kern="1200" dirty="0" smtClean="0">
              <a:solidFill>
                <a:schemeClr val="tx1"/>
              </a:solidFill>
              <a:latin typeface="Bahnschrift SemiLight Condensed" panose="020B0502040204020203" pitchFamily="34" charset="0"/>
            </a:rPr>
            <a:t> </a:t>
          </a:r>
          <a:r>
            <a:rPr lang="en-US" sz="2200" kern="1200" dirty="0" err="1" smtClean="0">
              <a:solidFill>
                <a:schemeClr val="tx1"/>
              </a:solidFill>
              <a:latin typeface="Bahnschrift SemiLight Condensed" panose="020B0502040204020203" pitchFamily="34" charset="0"/>
            </a:rPr>
            <a:t>sebelum</a:t>
          </a:r>
          <a:r>
            <a:rPr lang="en-US" sz="2200" kern="1200" dirty="0" smtClean="0">
              <a:solidFill>
                <a:schemeClr val="tx1"/>
              </a:solidFill>
              <a:latin typeface="Bahnschrift SemiLight Condensed" panose="020B0502040204020203" pitchFamily="34" charset="0"/>
            </a:rPr>
            <a:t> </a:t>
          </a:r>
          <a:r>
            <a:rPr lang="en-US" sz="2200" kern="1200" dirty="0" err="1" smtClean="0">
              <a:solidFill>
                <a:schemeClr val="tx1"/>
              </a:solidFill>
              <a:latin typeface="Bahnschrift SemiLight Condensed" panose="020B0502040204020203" pitchFamily="34" charset="0"/>
            </a:rPr>
            <a:t>Pengesahan</a:t>
          </a:r>
          <a:r>
            <a:rPr lang="en-US" sz="2200" kern="1200" dirty="0" smtClean="0">
              <a:solidFill>
                <a:schemeClr val="tx1"/>
              </a:solidFill>
              <a:latin typeface="Bahnschrift SemiLight Condensed" panose="020B0502040204020203" pitchFamily="34" charset="0"/>
            </a:rPr>
            <a:t> </a:t>
          </a:r>
          <a:r>
            <a:rPr lang="en-US" sz="2200" kern="1200" dirty="0" smtClean="0">
              <a:solidFill>
                <a:schemeClr val="tx1"/>
              </a:solidFill>
              <a:latin typeface="Bahnschrift SemiLight Condensed" panose="020B0502040204020203" pitchFamily="34" charset="0"/>
              <a:sym typeface="Wingdings" panose="05000000000000000000" pitchFamily="2" charset="2"/>
            </a:rPr>
            <a:t> </a:t>
          </a:r>
          <a:r>
            <a:rPr lang="en-US" sz="2200" kern="1200" dirty="0" err="1" smtClean="0">
              <a:solidFill>
                <a:schemeClr val="tx1"/>
              </a:solidFill>
              <a:latin typeface="Bahnschrift SemiLight Condensed" panose="020B0502040204020203" pitchFamily="34" charset="0"/>
              <a:sym typeface="Wingdings" panose="05000000000000000000" pitchFamily="2" charset="2"/>
            </a:rPr>
            <a:t>Pengesahan</a:t>
          </a:r>
          <a:r>
            <a:rPr lang="en-US" sz="2200" kern="1200" dirty="0" smtClean="0">
              <a:solidFill>
                <a:schemeClr val="tx1"/>
              </a:solidFill>
              <a:latin typeface="Bahnschrift SemiLight Condensed" panose="020B0502040204020203" pitchFamily="34" charset="0"/>
              <a:sym typeface="Wingdings" panose="05000000000000000000" pitchFamily="2" charset="2"/>
            </a:rPr>
            <a:t> </a:t>
          </a:r>
          <a:r>
            <a:rPr lang="en-US" sz="2200" i="1" kern="1200" dirty="0" smtClean="0">
              <a:solidFill>
                <a:schemeClr val="tx1"/>
              </a:solidFill>
              <a:latin typeface="Bahnschrift SemiLight Condensed" panose="020B0502040204020203" pitchFamily="34" charset="0"/>
              <a:sym typeface="Wingdings" panose="05000000000000000000" pitchFamily="2" charset="2"/>
            </a:rPr>
            <a:t>Online  </a:t>
          </a:r>
          <a:r>
            <a:rPr lang="en-US" sz="2200" i="0" kern="1200" dirty="0" smtClean="0">
              <a:solidFill>
                <a:schemeClr val="tx1"/>
              </a:solidFill>
              <a:latin typeface="Bahnschrift SemiLight Condensed" panose="020B0502040204020203" pitchFamily="34" charset="0"/>
              <a:sym typeface="Wingdings" panose="05000000000000000000" pitchFamily="2" charset="2"/>
            </a:rPr>
            <a:t>(</a:t>
          </a:r>
          <a:r>
            <a:rPr lang="en-US" sz="2200" i="0" kern="1200" dirty="0" err="1" smtClean="0">
              <a:solidFill>
                <a:schemeClr val="tx1"/>
              </a:solidFill>
              <a:latin typeface="Bahnschrift SemiLight Condensed" panose="020B0502040204020203" pitchFamily="34" charset="0"/>
              <a:sym typeface="Wingdings" panose="05000000000000000000" pitchFamily="2" charset="2"/>
            </a:rPr>
            <a:t>dipandu</a:t>
          </a:r>
          <a:r>
            <a:rPr lang="en-US" sz="2200" i="0" kern="1200" dirty="0" smtClean="0">
              <a:solidFill>
                <a:schemeClr val="tx1"/>
              </a:solidFill>
              <a:latin typeface="Bahnschrift SemiLight Condensed" panose="020B0502040204020203" pitchFamily="34" charset="0"/>
              <a:sym typeface="Wingdings" panose="05000000000000000000" pitchFamily="2" charset="2"/>
            </a:rPr>
            <a:t> </a:t>
          </a:r>
          <a:r>
            <a:rPr lang="en-US" sz="2200" i="0" kern="1200" dirty="0" err="1" smtClean="0">
              <a:solidFill>
                <a:schemeClr val="tx1"/>
              </a:solidFill>
              <a:latin typeface="Bahnschrift SemiLight Condensed" panose="020B0502040204020203" pitchFamily="34" charset="0"/>
              <a:sym typeface="Wingdings" panose="05000000000000000000" pitchFamily="2" charset="2"/>
            </a:rPr>
            <a:t>oleh</a:t>
          </a:r>
          <a:r>
            <a:rPr lang="en-US" sz="2200" i="0" kern="1200" dirty="0" smtClean="0">
              <a:solidFill>
                <a:schemeClr val="tx1"/>
              </a:solidFill>
              <a:latin typeface="Bahnschrift SemiLight Condensed" panose="020B0502040204020203" pitchFamily="34" charset="0"/>
              <a:sym typeface="Wingdings" panose="05000000000000000000" pitchFamily="2" charset="2"/>
            </a:rPr>
            <a:t> </a:t>
          </a:r>
          <a:r>
            <a:rPr lang="en-US" sz="2200" i="0" kern="1200" dirty="0" err="1" smtClean="0">
              <a:solidFill>
                <a:schemeClr val="tx1"/>
              </a:solidFill>
              <a:latin typeface="Bahnschrift SemiLight Condensed" panose="020B0502040204020203" pitchFamily="34" charset="0"/>
              <a:sym typeface="Wingdings" panose="05000000000000000000" pitchFamily="2" charset="2"/>
            </a:rPr>
            <a:t>teknisi</a:t>
          </a:r>
          <a:r>
            <a:rPr lang="en-US" sz="2200" i="0" kern="1200" dirty="0" smtClean="0">
              <a:solidFill>
                <a:schemeClr val="tx1"/>
              </a:solidFill>
              <a:latin typeface="Bahnschrift SemiLight Condensed" panose="020B0502040204020203" pitchFamily="34" charset="0"/>
              <a:sym typeface="Wingdings" panose="05000000000000000000" pitchFamily="2" charset="2"/>
            </a:rPr>
            <a:t> </a:t>
          </a:r>
          <a:r>
            <a:rPr lang="en-US" sz="2200" i="0" kern="1200" dirty="0" err="1" smtClean="0">
              <a:solidFill>
                <a:schemeClr val="tx1"/>
              </a:solidFill>
              <a:latin typeface="Bahnschrift SemiLight Condensed" panose="020B0502040204020203" pitchFamily="34" charset="0"/>
              <a:sym typeface="Wingdings" panose="05000000000000000000" pitchFamily="2" charset="2"/>
            </a:rPr>
            <a:t>Kab</a:t>
          </a:r>
          <a:r>
            <a:rPr lang="en-US" sz="2200" i="0" kern="1200" dirty="0" smtClean="0">
              <a:solidFill>
                <a:schemeClr val="tx1"/>
              </a:solidFill>
              <a:latin typeface="Bahnschrift SemiLight Condensed" panose="020B0502040204020203" pitchFamily="34" charset="0"/>
              <a:sym typeface="Wingdings" panose="05000000000000000000" pitchFamily="2" charset="2"/>
            </a:rPr>
            <a:t>.)</a:t>
          </a:r>
          <a:endParaRPr lang="en-US" sz="2200" i="1" kern="1200" dirty="0">
            <a:solidFill>
              <a:schemeClr val="tx1"/>
            </a:solidFill>
            <a:latin typeface="Bahnschrift SemiLight Condensed" panose="020B0502040204020203" pitchFamily="34" charset="0"/>
          </a:endParaRPr>
        </a:p>
      </dsp:txBody>
      <dsp:txXfrm>
        <a:off x="975195" y="2267801"/>
        <a:ext cx="5167071" cy="925398"/>
      </dsp:txXfrm>
    </dsp:sp>
    <dsp:sp modelId="{F589D6C7-92A7-46FC-B1BC-4DCF35C559AF}">
      <dsp:nvSpPr>
        <dsp:cNvPr id="0" name=""/>
        <dsp:cNvSpPr/>
      </dsp:nvSpPr>
      <dsp:spPr>
        <a:xfrm>
          <a:off x="1419605" y="3358515"/>
          <a:ext cx="6336792" cy="98298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1989489"/>
                <a:satOff val="-13040"/>
                <a:lumOff val="-27206"/>
                <a:alphaOff val="0"/>
                <a:shade val="51000"/>
                <a:satMod val="130000"/>
              </a:schemeClr>
            </a:gs>
            <a:gs pos="80000">
              <a:schemeClr val="accent5">
                <a:hueOff val="1989489"/>
                <a:satOff val="-13040"/>
                <a:lumOff val="-27206"/>
                <a:alphaOff val="0"/>
                <a:shade val="93000"/>
                <a:satMod val="130000"/>
              </a:schemeClr>
            </a:gs>
            <a:gs pos="100000">
              <a:schemeClr val="accent5">
                <a:hueOff val="1989489"/>
                <a:satOff val="-13040"/>
                <a:lumOff val="-2720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err="1" smtClean="0">
              <a:solidFill>
                <a:schemeClr val="tx1"/>
              </a:solidFill>
              <a:latin typeface="Bahnschrift SemiLight Condensed" panose="020B0502040204020203" pitchFamily="34" charset="0"/>
            </a:rPr>
            <a:t>Cetak</a:t>
          </a:r>
          <a:r>
            <a:rPr lang="en-US" sz="2200" kern="1200" dirty="0" smtClean="0">
              <a:solidFill>
                <a:schemeClr val="tx1"/>
              </a:solidFill>
              <a:latin typeface="Bahnschrift SemiLight Condensed" panose="020B0502040204020203" pitchFamily="34" charset="0"/>
            </a:rPr>
            <a:t> APBS </a:t>
          </a:r>
          <a:r>
            <a:rPr lang="en-US" sz="2200" kern="1200" dirty="0" smtClean="0">
              <a:solidFill>
                <a:schemeClr val="tx1"/>
              </a:solidFill>
              <a:latin typeface="Bahnschrift SemiLight Condensed" panose="020B0502040204020203" pitchFamily="34" charset="0"/>
              <a:sym typeface="Wingdings" panose="05000000000000000000" pitchFamily="2" charset="2"/>
            </a:rPr>
            <a:t> </a:t>
          </a:r>
          <a:r>
            <a:rPr lang="en-US" sz="2200" kern="1200" dirty="0" err="1" smtClean="0">
              <a:solidFill>
                <a:schemeClr val="tx1"/>
              </a:solidFill>
              <a:latin typeface="Bahnschrift SemiLight Condensed" panose="020B0502040204020203" pitchFamily="34" charset="0"/>
              <a:sym typeface="Wingdings" panose="05000000000000000000" pitchFamily="2" charset="2"/>
            </a:rPr>
            <a:t>Minta</a:t>
          </a:r>
          <a:r>
            <a:rPr lang="en-US" sz="2200" kern="1200" dirty="0" smtClean="0">
              <a:solidFill>
                <a:schemeClr val="tx1"/>
              </a:solidFill>
              <a:latin typeface="Bahnschrift SemiLight Condensed" panose="020B0502040204020203" pitchFamily="34" charset="0"/>
              <a:sym typeface="Wingdings" panose="05000000000000000000" pitchFamily="2" charset="2"/>
            </a:rPr>
            <a:t> TTD </a:t>
          </a:r>
          <a:r>
            <a:rPr lang="en-US" sz="2200" kern="1200" dirty="0" err="1" smtClean="0">
              <a:solidFill>
                <a:schemeClr val="tx1"/>
              </a:solidFill>
              <a:latin typeface="Bahnschrift SemiLight Condensed" panose="020B0502040204020203" pitchFamily="34" charset="0"/>
              <a:sym typeface="Wingdings" panose="05000000000000000000" pitchFamily="2" charset="2"/>
            </a:rPr>
            <a:t>pengesahan</a:t>
          </a:r>
          <a:r>
            <a:rPr lang="en-US" sz="2200" kern="1200" dirty="0" smtClean="0">
              <a:solidFill>
                <a:schemeClr val="tx1"/>
              </a:solidFill>
              <a:latin typeface="Bahnschrift SemiLight Condensed" panose="020B0502040204020203" pitchFamily="34" charset="0"/>
              <a:sym typeface="Wingdings" panose="05000000000000000000" pitchFamily="2" charset="2"/>
            </a:rPr>
            <a:t> (</a:t>
          </a:r>
          <a:r>
            <a:rPr lang="en-US" sz="2200" kern="1200" dirty="0" err="1" smtClean="0">
              <a:solidFill>
                <a:schemeClr val="tx1"/>
              </a:solidFill>
              <a:latin typeface="Bahnschrift SemiLight Condensed" panose="020B0502040204020203" pitchFamily="34" charset="0"/>
              <a:sym typeface="Wingdings" panose="05000000000000000000" pitchFamily="2" charset="2"/>
            </a:rPr>
            <a:t>Tanggal</a:t>
          </a:r>
          <a:r>
            <a:rPr lang="en-US" sz="2200" kern="1200" dirty="0" smtClean="0">
              <a:solidFill>
                <a:schemeClr val="tx1"/>
              </a:solidFill>
              <a:latin typeface="Bahnschrift SemiLight Condensed" panose="020B0502040204020203" pitchFamily="34" charset="0"/>
              <a:sym typeface="Wingdings" panose="05000000000000000000" pitchFamily="2" charset="2"/>
            </a:rPr>
            <a:t> </a:t>
          </a:r>
          <a:r>
            <a:rPr lang="en-US" sz="2200" kern="1200" dirty="0" err="1" smtClean="0">
              <a:solidFill>
                <a:schemeClr val="tx1"/>
              </a:solidFill>
              <a:latin typeface="Bahnschrift SemiLight Condensed" panose="020B0502040204020203" pitchFamily="34" charset="0"/>
              <a:sym typeface="Wingdings" panose="05000000000000000000" pitchFamily="2" charset="2"/>
            </a:rPr>
            <a:t>Pengesahan</a:t>
          </a:r>
          <a:r>
            <a:rPr lang="en-US" sz="2200" kern="1200" dirty="0" smtClean="0">
              <a:solidFill>
                <a:schemeClr val="tx1"/>
              </a:solidFill>
              <a:latin typeface="Bahnschrift SemiLight Condensed" panose="020B0502040204020203" pitchFamily="34" charset="0"/>
              <a:sym typeface="Wingdings" panose="05000000000000000000" pitchFamily="2" charset="2"/>
            </a:rPr>
            <a:t> APBS </a:t>
          </a:r>
          <a:r>
            <a:rPr lang="en-US" sz="2200" kern="1200" dirty="0" err="1" smtClean="0">
              <a:solidFill>
                <a:schemeClr val="tx1"/>
              </a:solidFill>
              <a:latin typeface="Bahnschrift SemiLight Condensed" panose="020B0502040204020203" pitchFamily="34" charset="0"/>
              <a:sym typeface="Wingdings" panose="05000000000000000000" pitchFamily="2" charset="2"/>
            </a:rPr>
            <a:t>sesuai</a:t>
          </a:r>
          <a:r>
            <a:rPr lang="en-US" sz="2200" kern="1200" dirty="0" smtClean="0">
              <a:solidFill>
                <a:schemeClr val="tx1"/>
              </a:solidFill>
              <a:latin typeface="Bahnschrift SemiLight Condensed" panose="020B0502040204020203" pitchFamily="34" charset="0"/>
              <a:sym typeface="Wingdings" panose="05000000000000000000" pitchFamily="2" charset="2"/>
            </a:rPr>
            <a:t> </a:t>
          </a:r>
          <a:r>
            <a:rPr lang="en-US" sz="2200" kern="1200" dirty="0" err="1" smtClean="0">
              <a:solidFill>
                <a:schemeClr val="tx1"/>
              </a:solidFill>
              <a:latin typeface="Bahnschrift SemiLight Condensed" panose="020B0502040204020203" pitchFamily="34" charset="0"/>
              <a:sym typeface="Wingdings" panose="05000000000000000000" pitchFamily="2" charset="2"/>
            </a:rPr>
            <a:t>dengan</a:t>
          </a:r>
          <a:r>
            <a:rPr lang="en-US" sz="2200" kern="1200" dirty="0" smtClean="0">
              <a:solidFill>
                <a:schemeClr val="tx1"/>
              </a:solidFill>
              <a:latin typeface="Bahnschrift SemiLight Condensed" panose="020B0502040204020203" pitchFamily="34" charset="0"/>
              <a:sym typeface="Wingdings" panose="05000000000000000000" pitchFamily="2" charset="2"/>
            </a:rPr>
            <a:t> </a:t>
          </a:r>
          <a:r>
            <a:rPr lang="en-US" sz="2200" kern="1200" dirty="0" err="1" smtClean="0">
              <a:solidFill>
                <a:schemeClr val="tx1"/>
              </a:solidFill>
              <a:latin typeface="Bahnschrift SemiLight Condensed" panose="020B0502040204020203" pitchFamily="34" charset="0"/>
              <a:sym typeface="Wingdings" panose="05000000000000000000" pitchFamily="2" charset="2"/>
            </a:rPr>
            <a:t>tanggal</a:t>
          </a:r>
          <a:r>
            <a:rPr lang="en-US" sz="2200" kern="1200" dirty="0" smtClean="0">
              <a:solidFill>
                <a:schemeClr val="tx1"/>
              </a:solidFill>
              <a:latin typeface="Bahnschrift SemiLight Condensed" panose="020B0502040204020203" pitchFamily="34" charset="0"/>
              <a:sym typeface="Wingdings" panose="05000000000000000000" pitchFamily="2" charset="2"/>
            </a:rPr>
            <a:t> </a:t>
          </a:r>
          <a:r>
            <a:rPr lang="en-US" sz="2200" kern="1200" dirty="0" err="1" smtClean="0">
              <a:solidFill>
                <a:schemeClr val="tx1"/>
              </a:solidFill>
              <a:latin typeface="Bahnschrift SemiLight Condensed" panose="020B0502040204020203" pitchFamily="34" charset="0"/>
              <a:sym typeface="Wingdings" panose="05000000000000000000" pitchFamily="2" charset="2"/>
            </a:rPr>
            <a:t>ketika</a:t>
          </a:r>
          <a:r>
            <a:rPr lang="en-US" sz="2200" kern="1200" dirty="0" smtClean="0">
              <a:solidFill>
                <a:schemeClr val="tx1"/>
              </a:solidFill>
              <a:latin typeface="Bahnschrift SemiLight Condensed" panose="020B0502040204020203" pitchFamily="34" charset="0"/>
              <a:sym typeface="Wingdings" panose="05000000000000000000" pitchFamily="2" charset="2"/>
            </a:rPr>
            <a:t> </a:t>
          </a:r>
          <a:r>
            <a:rPr lang="en-US" sz="2200" kern="1200" dirty="0" err="1" smtClean="0">
              <a:solidFill>
                <a:schemeClr val="tx1"/>
              </a:solidFill>
              <a:latin typeface="Bahnschrift SemiLight Condensed" panose="020B0502040204020203" pitchFamily="34" charset="0"/>
              <a:sym typeface="Wingdings" panose="05000000000000000000" pitchFamily="2" charset="2"/>
            </a:rPr>
            <a:t>mendapat</a:t>
          </a:r>
          <a:r>
            <a:rPr lang="en-US" sz="2200" kern="1200" dirty="0" smtClean="0">
              <a:solidFill>
                <a:schemeClr val="tx1"/>
              </a:solidFill>
              <a:latin typeface="Bahnschrift SemiLight Condensed" panose="020B0502040204020203" pitchFamily="34" charset="0"/>
              <a:sym typeface="Wingdings" panose="05000000000000000000" pitchFamily="2" charset="2"/>
            </a:rPr>
            <a:t> </a:t>
          </a:r>
          <a:r>
            <a:rPr lang="en-US" sz="2200" kern="1200" dirty="0" err="1" smtClean="0">
              <a:solidFill>
                <a:schemeClr val="tx1"/>
              </a:solidFill>
              <a:latin typeface="Bahnschrift SemiLight Condensed" panose="020B0502040204020203" pitchFamily="34" charset="0"/>
              <a:sym typeface="Wingdings" panose="05000000000000000000" pitchFamily="2" charset="2"/>
            </a:rPr>
            <a:t>persetujuan</a:t>
          </a:r>
          <a:r>
            <a:rPr lang="en-US" sz="2200" kern="1200" dirty="0" smtClean="0">
              <a:solidFill>
                <a:schemeClr val="tx1"/>
              </a:solidFill>
              <a:latin typeface="Bahnschrift SemiLight Condensed" panose="020B0502040204020203" pitchFamily="34" charset="0"/>
              <a:sym typeface="Wingdings" panose="05000000000000000000" pitchFamily="2" charset="2"/>
            </a:rPr>
            <a:t> </a:t>
          </a:r>
          <a:r>
            <a:rPr lang="en-US" sz="2200" kern="1200" dirty="0" err="1" smtClean="0">
              <a:solidFill>
                <a:schemeClr val="tx1"/>
              </a:solidFill>
              <a:latin typeface="Bahnschrift SemiLight Condensed" panose="020B0502040204020203" pitchFamily="34" charset="0"/>
              <a:sym typeface="Wingdings" panose="05000000000000000000" pitchFamily="2" charset="2"/>
            </a:rPr>
            <a:t>dari</a:t>
          </a:r>
          <a:r>
            <a:rPr lang="en-US" sz="2200" kern="1200" dirty="0" smtClean="0">
              <a:solidFill>
                <a:schemeClr val="tx1"/>
              </a:solidFill>
              <a:latin typeface="Bahnschrift SemiLight Condensed" panose="020B0502040204020203" pitchFamily="34" charset="0"/>
              <a:sym typeface="Wingdings" panose="05000000000000000000" pitchFamily="2" charset="2"/>
            </a:rPr>
            <a:t> </a:t>
          </a:r>
          <a:r>
            <a:rPr lang="en-US" sz="2200" kern="1200" dirty="0" err="1" smtClean="0">
              <a:solidFill>
                <a:schemeClr val="tx1"/>
              </a:solidFill>
              <a:latin typeface="Bahnschrift SemiLight Condensed" panose="020B0502040204020203" pitchFamily="34" charset="0"/>
              <a:sym typeface="Wingdings" panose="05000000000000000000" pitchFamily="2" charset="2"/>
            </a:rPr>
            <a:t>tim</a:t>
          </a:r>
          <a:r>
            <a:rPr lang="en-US" sz="2200" kern="1200" dirty="0" smtClean="0">
              <a:solidFill>
                <a:schemeClr val="tx1"/>
              </a:solidFill>
              <a:latin typeface="Bahnschrift SemiLight Condensed" panose="020B0502040204020203" pitchFamily="34" charset="0"/>
              <a:sym typeface="Wingdings" panose="05000000000000000000" pitchFamily="2" charset="2"/>
            </a:rPr>
            <a:t> </a:t>
          </a:r>
          <a:r>
            <a:rPr lang="en-US" sz="2200" kern="1200" dirty="0" err="1" smtClean="0">
              <a:solidFill>
                <a:schemeClr val="tx1"/>
              </a:solidFill>
              <a:latin typeface="Bahnschrift SemiLight Condensed" panose="020B0502040204020203" pitchFamily="34" charset="0"/>
              <a:sym typeface="Wingdings" panose="05000000000000000000" pitchFamily="2" charset="2"/>
            </a:rPr>
            <a:t>manajemen</a:t>
          </a:r>
          <a:r>
            <a:rPr lang="en-US" sz="2200" kern="1200" dirty="0" smtClean="0">
              <a:solidFill>
                <a:schemeClr val="tx1"/>
              </a:solidFill>
              <a:latin typeface="Bahnschrift SemiLight Condensed" panose="020B0502040204020203" pitchFamily="34" charset="0"/>
              <a:sym typeface="Wingdings" panose="05000000000000000000" pitchFamily="2" charset="2"/>
            </a:rPr>
            <a:t> </a:t>
          </a:r>
          <a:r>
            <a:rPr lang="en-US" sz="2200" kern="1200" dirty="0" err="1" smtClean="0">
              <a:solidFill>
                <a:schemeClr val="tx1"/>
              </a:solidFill>
              <a:latin typeface="Bahnschrift SemiLight Condensed" panose="020B0502040204020203" pitchFamily="34" charset="0"/>
              <a:sym typeface="Wingdings" panose="05000000000000000000" pitchFamily="2" charset="2"/>
            </a:rPr>
            <a:t>Kab</a:t>
          </a:r>
          <a:r>
            <a:rPr lang="en-US" sz="2200" kern="1200" dirty="0" smtClean="0">
              <a:solidFill>
                <a:schemeClr val="tx1"/>
              </a:solidFill>
              <a:latin typeface="Bahnschrift SemiLight Condensed" panose="020B0502040204020203" pitchFamily="34" charset="0"/>
              <a:sym typeface="Wingdings" panose="05000000000000000000" pitchFamily="2" charset="2"/>
            </a:rPr>
            <a:t>.) </a:t>
          </a:r>
          <a:endParaRPr lang="en-US" sz="2200" kern="1200" dirty="0">
            <a:solidFill>
              <a:schemeClr val="tx1"/>
            </a:solidFill>
            <a:latin typeface="Bahnschrift SemiLight Condensed" panose="020B0502040204020203" pitchFamily="34" charset="0"/>
          </a:endParaRPr>
        </a:p>
      </dsp:txBody>
      <dsp:txXfrm>
        <a:off x="1448396" y="3387306"/>
        <a:ext cx="5167070" cy="925398"/>
      </dsp:txXfrm>
    </dsp:sp>
    <dsp:sp modelId="{23CBCBF3-0B5F-418C-A4A3-08A8B2773011}">
      <dsp:nvSpPr>
        <dsp:cNvPr id="0" name=""/>
        <dsp:cNvSpPr/>
      </dsp:nvSpPr>
      <dsp:spPr>
        <a:xfrm>
          <a:off x="1892808" y="4478020"/>
          <a:ext cx="6336792" cy="98298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2652652"/>
                <a:satOff val="-17387"/>
                <a:lumOff val="-36275"/>
                <a:alphaOff val="0"/>
                <a:shade val="51000"/>
                <a:satMod val="130000"/>
              </a:schemeClr>
            </a:gs>
            <a:gs pos="80000">
              <a:schemeClr val="accent5">
                <a:hueOff val="2652652"/>
                <a:satOff val="-17387"/>
                <a:lumOff val="-36275"/>
                <a:alphaOff val="0"/>
                <a:shade val="93000"/>
                <a:satMod val="130000"/>
              </a:schemeClr>
            </a:gs>
            <a:gs pos="100000">
              <a:schemeClr val="accent5">
                <a:hueOff val="2652652"/>
                <a:satOff val="-17387"/>
                <a:lumOff val="-36275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err="1" smtClean="0">
              <a:solidFill>
                <a:schemeClr val="tx1"/>
              </a:solidFill>
              <a:latin typeface="Bahnschrift SemiLight Condensed" panose="020B0502040204020203" pitchFamily="34" charset="0"/>
            </a:rPr>
            <a:t>Arsip</a:t>
          </a:r>
          <a:r>
            <a:rPr lang="en-US" sz="2200" kern="1200" dirty="0" smtClean="0">
              <a:solidFill>
                <a:schemeClr val="tx1"/>
              </a:solidFill>
              <a:latin typeface="Bahnschrift SemiLight Condensed" panose="020B0502040204020203" pitchFamily="34" charset="0"/>
            </a:rPr>
            <a:t> APBS </a:t>
          </a:r>
          <a:r>
            <a:rPr lang="en-US" sz="2200" kern="1200" dirty="0" err="1" smtClean="0">
              <a:solidFill>
                <a:schemeClr val="tx1"/>
              </a:solidFill>
              <a:latin typeface="Bahnschrift SemiLight Condensed" panose="020B0502040204020203" pitchFamily="34" charset="0"/>
            </a:rPr>
            <a:t>untuk</a:t>
          </a:r>
          <a:r>
            <a:rPr lang="en-US" sz="2200" kern="1200" dirty="0" smtClean="0">
              <a:solidFill>
                <a:schemeClr val="tx1"/>
              </a:solidFill>
              <a:latin typeface="Bahnschrift SemiLight Condensed" panose="020B0502040204020203" pitchFamily="34" charset="0"/>
            </a:rPr>
            <a:t> </a:t>
          </a:r>
          <a:r>
            <a:rPr lang="en-US" sz="2200" kern="1200" dirty="0" err="1" smtClean="0">
              <a:solidFill>
                <a:schemeClr val="tx1"/>
              </a:solidFill>
              <a:latin typeface="Bahnschrift SemiLight Condensed" panose="020B0502040204020203" pitchFamily="34" charset="0"/>
            </a:rPr>
            <a:t>Dinas</a:t>
          </a:r>
          <a:r>
            <a:rPr lang="en-US" sz="2200" kern="1200" dirty="0" smtClean="0">
              <a:solidFill>
                <a:schemeClr val="tx1"/>
              </a:solidFill>
              <a:latin typeface="Bahnschrift SemiLight Condensed" panose="020B0502040204020203" pitchFamily="34" charset="0"/>
            </a:rPr>
            <a:t> </a:t>
          </a:r>
          <a:r>
            <a:rPr lang="en-US" sz="2200" kern="1200" dirty="0" err="1" smtClean="0">
              <a:solidFill>
                <a:schemeClr val="tx1"/>
              </a:solidFill>
              <a:latin typeface="Bahnschrift SemiLight Condensed" panose="020B0502040204020203" pitchFamily="34" charset="0"/>
            </a:rPr>
            <a:t>rangkap</a:t>
          </a:r>
          <a:r>
            <a:rPr lang="en-US" sz="2200" kern="1200" dirty="0" smtClean="0">
              <a:solidFill>
                <a:schemeClr val="tx1"/>
              </a:solidFill>
              <a:latin typeface="Bahnschrift SemiLight Condensed" panose="020B0502040204020203" pitchFamily="34" charset="0"/>
            </a:rPr>
            <a:t> 1, </a:t>
          </a:r>
          <a:r>
            <a:rPr lang="en-US" sz="2200" kern="1200" dirty="0" err="1" smtClean="0">
              <a:solidFill>
                <a:schemeClr val="tx1"/>
              </a:solidFill>
              <a:latin typeface="Bahnschrift SemiLight Condensed" panose="020B0502040204020203" pitchFamily="34" charset="0"/>
            </a:rPr>
            <a:t>kemudian</a:t>
          </a:r>
          <a:endParaRPr lang="en-US" sz="2200" kern="1200" dirty="0" smtClean="0">
            <a:solidFill>
              <a:schemeClr val="tx1"/>
            </a:solidFill>
            <a:latin typeface="Bahnschrift SemiLight Condensed" panose="020B0502040204020203" pitchFamily="34" charset="0"/>
          </a:endParaRPr>
        </a:p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err="1" smtClean="0">
              <a:solidFill>
                <a:schemeClr val="tx1"/>
              </a:solidFill>
              <a:latin typeface="Bahnschrift SemiLight Condensed" panose="020B0502040204020203" pitchFamily="34" charset="0"/>
            </a:rPr>
            <a:t>Sekolah</a:t>
          </a:r>
          <a:r>
            <a:rPr lang="en-US" sz="2200" kern="1200" dirty="0" smtClean="0">
              <a:solidFill>
                <a:schemeClr val="tx1"/>
              </a:solidFill>
              <a:latin typeface="Bahnschrift SemiLight Condensed" panose="020B0502040204020203" pitchFamily="34" charset="0"/>
            </a:rPr>
            <a:t> </a:t>
          </a:r>
          <a:r>
            <a:rPr lang="en-US" sz="2200" kern="1200" dirty="0" err="1" smtClean="0">
              <a:solidFill>
                <a:schemeClr val="tx1"/>
              </a:solidFill>
              <a:latin typeface="Bahnschrift SemiLight Condensed" panose="020B0502040204020203" pitchFamily="34" charset="0"/>
            </a:rPr>
            <a:t>baru</a:t>
          </a:r>
          <a:r>
            <a:rPr lang="en-US" sz="2200" kern="1200" dirty="0" smtClean="0">
              <a:solidFill>
                <a:schemeClr val="tx1"/>
              </a:solidFill>
              <a:latin typeface="Bahnschrift SemiLight Condensed" panose="020B0502040204020203" pitchFamily="34" charset="0"/>
            </a:rPr>
            <a:t> </a:t>
          </a:r>
          <a:r>
            <a:rPr lang="en-US" sz="2200" kern="1200" dirty="0" err="1" smtClean="0">
              <a:solidFill>
                <a:schemeClr val="tx1"/>
              </a:solidFill>
              <a:latin typeface="Bahnschrift SemiLight Condensed" panose="020B0502040204020203" pitchFamily="34" charset="0"/>
            </a:rPr>
            <a:t>boleh</a:t>
          </a:r>
          <a:r>
            <a:rPr lang="en-US" sz="2200" kern="1200" dirty="0" smtClean="0">
              <a:solidFill>
                <a:schemeClr val="tx1"/>
              </a:solidFill>
              <a:latin typeface="Bahnschrift SemiLight Condensed" panose="020B0502040204020203" pitchFamily="34" charset="0"/>
            </a:rPr>
            <a:t> </a:t>
          </a:r>
          <a:r>
            <a:rPr lang="en-US" sz="2200" kern="1200" dirty="0" err="1" smtClean="0">
              <a:solidFill>
                <a:schemeClr val="tx1"/>
              </a:solidFill>
              <a:latin typeface="Bahnschrift SemiLight Condensed" panose="020B0502040204020203" pitchFamily="34" charset="0"/>
            </a:rPr>
            <a:t>melaksanakan</a:t>
          </a:r>
          <a:r>
            <a:rPr lang="en-US" sz="2200" kern="1200" dirty="0" smtClean="0">
              <a:solidFill>
                <a:schemeClr val="tx1"/>
              </a:solidFill>
              <a:latin typeface="Bahnschrift SemiLight Condensed" panose="020B0502040204020203" pitchFamily="34" charset="0"/>
            </a:rPr>
            <a:t> </a:t>
          </a:r>
          <a:r>
            <a:rPr lang="en-US" sz="2200" kern="1200" dirty="0" err="1" smtClean="0">
              <a:solidFill>
                <a:schemeClr val="tx1"/>
              </a:solidFill>
              <a:latin typeface="Bahnschrift SemiLight Condensed" panose="020B0502040204020203" pitchFamily="34" charset="0"/>
            </a:rPr>
            <a:t>realisasi</a:t>
          </a:r>
          <a:r>
            <a:rPr lang="en-US" sz="2200" kern="1200" dirty="0" smtClean="0">
              <a:solidFill>
                <a:schemeClr val="tx1"/>
              </a:solidFill>
              <a:latin typeface="Bahnschrift SemiLight Condensed" panose="020B0502040204020203" pitchFamily="34" charset="0"/>
            </a:rPr>
            <a:t> </a:t>
          </a:r>
          <a:r>
            <a:rPr lang="en-US" sz="2200" kern="1200" dirty="0" err="1" smtClean="0">
              <a:solidFill>
                <a:schemeClr val="tx1"/>
              </a:solidFill>
              <a:latin typeface="Bahnschrift SemiLight Condensed" panose="020B0502040204020203" pitchFamily="34" charset="0"/>
            </a:rPr>
            <a:t>belanja</a:t>
          </a:r>
          <a:r>
            <a:rPr lang="en-US" sz="2200" kern="1200" dirty="0" smtClean="0">
              <a:solidFill>
                <a:schemeClr val="tx1"/>
              </a:solidFill>
              <a:latin typeface="Bahnschrift SemiLight Condensed" panose="020B0502040204020203" pitchFamily="34" charset="0"/>
            </a:rPr>
            <a:t> &amp; </a:t>
          </a:r>
          <a:r>
            <a:rPr lang="en-US" sz="2200" kern="1200" dirty="0" err="1" smtClean="0">
              <a:solidFill>
                <a:schemeClr val="tx1"/>
              </a:solidFill>
              <a:latin typeface="Bahnschrift SemiLight Condensed" panose="020B0502040204020203" pitchFamily="34" charset="0"/>
            </a:rPr>
            <a:t>pembukuan</a:t>
          </a:r>
          <a:r>
            <a:rPr lang="en-US" sz="2200" kern="1200" dirty="0" smtClean="0">
              <a:solidFill>
                <a:schemeClr val="tx1"/>
              </a:solidFill>
              <a:latin typeface="Bahnschrift SemiLight Condensed" panose="020B0502040204020203" pitchFamily="34" charset="0"/>
            </a:rPr>
            <a:t> </a:t>
          </a:r>
          <a:endParaRPr lang="en-US" sz="2200" kern="1200" dirty="0">
            <a:solidFill>
              <a:schemeClr val="tx1"/>
            </a:solidFill>
            <a:latin typeface="Bahnschrift SemiLight Condensed" panose="020B0502040204020203" pitchFamily="34" charset="0"/>
          </a:endParaRPr>
        </a:p>
      </dsp:txBody>
      <dsp:txXfrm>
        <a:off x="1921599" y="4506811"/>
        <a:ext cx="5167070" cy="925398"/>
      </dsp:txXfrm>
    </dsp:sp>
    <dsp:sp modelId="{BC8C0555-22C3-4A35-8438-C4CB816AF535}">
      <dsp:nvSpPr>
        <dsp:cNvPr id="0" name=""/>
        <dsp:cNvSpPr/>
      </dsp:nvSpPr>
      <dsp:spPr>
        <a:xfrm>
          <a:off x="5697854" y="718121"/>
          <a:ext cx="638937" cy="638937"/>
        </a:xfrm>
        <a:prstGeom prst="downArrow">
          <a:avLst>
            <a:gd name="adj1" fmla="val 55000"/>
            <a:gd name="adj2" fmla="val 45000"/>
          </a:avLst>
        </a:prstGeom>
        <a:solidFill>
          <a:schemeClr val="accent5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200" kern="1200">
            <a:solidFill>
              <a:schemeClr val="tx1"/>
            </a:solidFill>
            <a:latin typeface="Bahnschrift SemiLight Condensed" panose="020B0502040204020203" pitchFamily="34" charset="0"/>
          </a:endParaRPr>
        </a:p>
      </dsp:txBody>
      <dsp:txXfrm>
        <a:off x="5841615" y="718121"/>
        <a:ext cx="351415" cy="480800"/>
      </dsp:txXfrm>
    </dsp:sp>
    <dsp:sp modelId="{A5189ED8-1733-49D9-B0F0-9DD1E907F11A}">
      <dsp:nvSpPr>
        <dsp:cNvPr id="0" name=""/>
        <dsp:cNvSpPr/>
      </dsp:nvSpPr>
      <dsp:spPr>
        <a:xfrm>
          <a:off x="6171057" y="1837626"/>
          <a:ext cx="638937" cy="638937"/>
        </a:xfrm>
        <a:prstGeom prst="downArrow">
          <a:avLst>
            <a:gd name="adj1" fmla="val 55000"/>
            <a:gd name="adj2" fmla="val 45000"/>
          </a:avLst>
        </a:prstGeom>
        <a:solidFill>
          <a:schemeClr val="accent5">
            <a:tint val="40000"/>
            <a:alpha val="90000"/>
            <a:hueOff val="682535"/>
            <a:satOff val="-10199"/>
            <a:lumOff val="-2293"/>
            <a:alphaOff val="0"/>
          </a:schemeClr>
        </a:solidFill>
        <a:ln w="9525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200" kern="1200">
            <a:solidFill>
              <a:schemeClr val="tx1"/>
            </a:solidFill>
            <a:latin typeface="Bahnschrift SemiLight Condensed" panose="020B0502040204020203" pitchFamily="34" charset="0"/>
          </a:endParaRPr>
        </a:p>
      </dsp:txBody>
      <dsp:txXfrm>
        <a:off x="6314818" y="1837626"/>
        <a:ext cx="351415" cy="480800"/>
      </dsp:txXfrm>
    </dsp:sp>
    <dsp:sp modelId="{3E7CE499-BBDB-4650-B7EA-68D84265F1F4}">
      <dsp:nvSpPr>
        <dsp:cNvPr id="0" name=""/>
        <dsp:cNvSpPr/>
      </dsp:nvSpPr>
      <dsp:spPr>
        <a:xfrm>
          <a:off x="6644258" y="2940748"/>
          <a:ext cx="638937" cy="638937"/>
        </a:xfrm>
        <a:prstGeom prst="downArrow">
          <a:avLst>
            <a:gd name="adj1" fmla="val 55000"/>
            <a:gd name="adj2" fmla="val 45000"/>
          </a:avLst>
        </a:prstGeom>
        <a:solidFill>
          <a:schemeClr val="accent5">
            <a:tint val="40000"/>
            <a:alpha val="90000"/>
            <a:hueOff val="1365069"/>
            <a:satOff val="-20399"/>
            <a:lumOff val="-4585"/>
            <a:alphaOff val="0"/>
          </a:schemeClr>
        </a:solidFill>
        <a:ln w="9525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200" kern="1200">
            <a:solidFill>
              <a:schemeClr val="tx1"/>
            </a:solidFill>
            <a:latin typeface="Bahnschrift SemiLight Condensed" panose="020B0502040204020203" pitchFamily="34" charset="0"/>
          </a:endParaRPr>
        </a:p>
      </dsp:txBody>
      <dsp:txXfrm>
        <a:off x="6788019" y="2940748"/>
        <a:ext cx="351415" cy="480800"/>
      </dsp:txXfrm>
    </dsp:sp>
    <dsp:sp modelId="{D7AA95E1-EB90-46F2-BB1C-CFAAACA57642}">
      <dsp:nvSpPr>
        <dsp:cNvPr id="0" name=""/>
        <dsp:cNvSpPr/>
      </dsp:nvSpPr>
      <dsp:spPr>
        <a:xfrm>
          <a:off x="7117460" y="4071175"/>
          <a:ext cx="638937" cy="638937"/>
        </a:xfrm>
        <a:prstGeom prst="downArrow">
          <a:avLst>
            <a:gd name="adj1" fmla="val 55000"/>
            <a:gd name="adj2" fmla="val 45000"/>
          </a:avLst>
        </a:prstGeom>
        <a:solidFill>
          <a:schemeClr val="accent5">
            <a:tint val="40000"/>
            <a:alpha val="90000"/>
            <a:hueOff val="2047604"/>
            <a:satOff val="-30598"/>
            <a:lumOff val="-6878"/>
            <a:alphaOff val="0"/>
          </a:schemeClr>
        </a:solidFill>
        <a:ln w="9525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200" kern="1200">
            <a:solidFill>
              <a:schemeClr val="tx1"/>
            </a:solidFill>
            <a:latin typeface="Bahnschrift SemiLight Condensed" panose="020B0502040204020203" pitchFamily="34" charset="0"/>
          </a:endParaRPr>
        </a:p>
      </dsp:txBody>
      <dsp:txXfrm>
        <a:off x="7261221" y="4071175"/>
        <a:ext cx="351415" cy="48080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PictureStrips">
  <dgm:title val=""/>
  <dgm:desc val=""/>
  <dgm:catLst>
    <dgm:cat type="list" pri="12500"/>
    <dgm:cat type="picture" pri="13000"/>
    <dgm:cat type="pictureconvert" pri="13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40" srcId="0" destId="10" srcOrd="0" destOrd="0"/>
        <dgm:cxn modelId="5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  <dgm:cxn modelId="70" srcId="0" destId="40" srcOrd="2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off" val="ctr"/>
          <dgm:param type="grDir" val="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0.1"/>
      <dgm:constr type="h" for="ch" forName="sibTrans" refType="h" refFor="ch" refForName="composite" op="equ" fact="0.1"/>
      <dgm:constr type="w" for="ch" forName="sibTrans" refType="h" refFor="ch" refForName="sibTrans" op="equ"/>
    </dgm:constrLst>
    <dgm:forEach name="nodesForEach" axis="ch" ptType="node">
      <dgm:layoutNode name="composite">
        <dgm:alg type="composite">
          <dgm:param type="ar" val="3"/>
        </dgm:alg>
        <dgm:shape xmlns:r="http://schemas.openxmlformats.org/officeDocument/2006/relationships" r:blip="">
          <dgm:adjLst/>
        </dgm:shape>
        <dgm:choose name="Name4">
          <dgm:if name="Name5" func="var" arg="dir" op="equ" val="norm">
            <dgm:constrLst>
              <dgm:constr type="l" for="ch" forName="rect1" refType="w" fact="0.04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if>
          <dgm:else name="Name6">
            <dgm:constrLst>
              <dgm:constr type="l" for="ch" forName="rect1" refType="w" fact="0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.79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else>
        </dgm:choose>
        <dgm:layoutNode name="rect1" styleLbl="trAlignAcc1">
          <dgm:varLst>
            <dgm:bulletEnabled val="1"/>
          </dgm:varLst>
          <dgm:alg type="tx">
            <dgm:param type="parTxLTRAlign" val="l"/>
          </dgm:alg>
          <dgm:shape xmlns:r="http://schemas.openxmlformats.org/officeDocument/2006/relationships" type="rect" r:blip="">
            <dgm:adjLst/>
          </dgm:shape>
          <dgm:presOf axis="desOrSelf" ptType="node"/>
          <dgm:choose name="Name7">
            <dgm:if name="Name8" func="var" arg="dir" op="equ" val="norm">
              <dgm:constrLst>
                <dgm:constr type="lMarg" refType="w" fact="0.6"/>
                <dgm:constr type="rMarg" refType="primFontSz" fact="0.3"/>
                <dgm:constr type="tMarg" refType="primFontSz" fact="0.3"/>
                <dgm:constr type="bMarg" refType="primFontSz" fact="0.3"/>
              </dgm:constrLst>
            </dgm:if>
            <dgm:else name="Name9">
              <dgm:constrLst>
                <dgm:constr type="lMarg" refType="primFontSz" fact="0.3"/>
                <dgm:constr type="rMarg" refType="w" fact="0.6"/>
                <dgm:constr type="tMarg" refType="primFontSz" fact="0.3"/>
                <dgm:constr type="bMarg" refType="primFontSz" fact="0.3"/>
              </dgm:constrLst>
            </dgm:else>
          </dgm:choose>
          <dgm:ruleLst>
            <dgm:rule type="primFontSz" val="5" fact="NaN" max="NaN"/>
          </dgm:ruleLst>
        </dgm:layoutNode>
        <dgm:layoutNode name="rect2" styleLbl="fg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4608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4608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6CC91E99-95DF-47A9-B26A-79CF03DA274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95075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81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81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81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B0DCE8D7-B032-4A89-89C6-C2A86FDBDC4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371587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DCE8D7-B032-4A89-89C6-C2A86FDBDC4D}" type="slidenum">
              <a:rPr lang="en-US" smtClean="0"/>
              <a:pPr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379124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27AE61F-2EF8-454D-A03B-9175E8CD48D5}" type="slidenum">
              <a:rPr lang="en-US"/>
              <a:pPr/>
              <a:t>27</a:t>
            </a:fld>
            <a:endParaRPr lang="en-US"/>
          </a:p>
        </p:txBody>
      </p:sp>
      <p:sp>
        <p:nvSpPr>
          <p:cNvPr id="614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614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Content Layouts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2" name="Freeform 40"/>
          <p:cNvSpPr>
            <a:spLocks/>
          </p:cNvSpPr>
          <p:nvPr/>
        </p:nvSpPr>
        <p:spPr bwMode="gray">
          <a:xfrm>
            <a:off x="0" y="6048375"/>
            <a:ext cx="2762250" cy="809625"/>
          </a:xfrm>
          <a:custGeom>
            <a:avLst/>
            <a:gdLst>
              <a:gd name="T0" fmla="*/ 0 w 1740"/>
              <a:gd name="T1" fmla="*/ 0 h 510"/>
              <a:gd name="T2" fmla="*/ 0 w 1740"/>
              <a:gd name="T3" fmla="*/ 510 h 510"/>
              <a:gd name="T4" fmla="*/ 1740 w 1740"/>
              <a:gd name="T5" fmla="*/ 510 h 510"/>
              <a:gd name="T6" fmla="*/ 1595 w 1740"/>
              <a:gd name="T7" fmla="*/ 30 h 510"/>
              <a:gd name="T8" fmla="*/ 0 w 1740"/>
              <a:gd name="T9" fmla="*/ 0 h 5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40" h="510">
                <a:moveTo>
                  <a:pt x="0" y="0"/>
                </a:moveTo>
                <a:lnTo>
                  <a:pt x="0" y="510"/>
                </a:lnTo>
                <a:cubicBezTo>
                  <a:pt x="0" y="510"/>
                  <a:pt x="870" y="510"/>
                  <a:pt x="1740" y="510"/>
                </a:cubicBezTo>
                <a:cubicBezTo>
                  <a:pt x="1650" y="258"/>
                  <a:pt x="1595" y="30"/>
                  <a:pt x="1595" y="30"/>
                </a:cubicBezTo>
                <a:cubicBezTo>
                  <a:pt x="798" y="54"/>
                  <a:pt x="0" y="0"/>
                  <a:pt x="0" y="0"/>
                </a:cubicBezTo>
                <a:close/>
              </a:path>
            </a:pathLst>
          </a:custGeom>
          <a:solidFill>
            <a:schemeClr val="fol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113" name="Freeform 41"/>
          <p:cNvSpPr>
            <a:spLocks/>
          </p:cNvSpPr>
          <p:nvPr/>
        </p:nvSpPr>
        <p:spPr bwMode="gray">
          <a:xfrm>
            <a:off x="2590800" y="4705350"/>
            <a:ext cx="6400800" cy="2152650"/>
          </a:xfrm>
          <a:custGeom>
            <a:avLst/>
            <a:gdLst>
              <a:gd name="T0" fmla="*/ 1116 w 4032"/>
              <a:gd name="T1" fmla="*/ 0 h 1356"/>
              <a:gd name="T2" fmla="*/ 3840 w 4032"/>
              <a:gd name="T3" fmla="*/ 636 h 1356"/>
              <a:gd name="T4" fmla="*/ 4032 w 4032"/>
              <a:gd name="T5" fmla="*/ 1356 h 1356"/>
              <a:gd name="T6" fmla="*/ 288 w 4032"/>
              <a:gd name="T7" fmla="*/ 1356 h 1356"/>
              <a:gd name="T8" fmla="*/ 0 w 4032"/>
              <a:gd name="T9" fmla="*/ 828 h 1356"/>
              <a:gd name="T10" fmla="*/ 1116 w 4032"/>
              <a:gd name="T11" fmla="*/ 0 h 13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032" h="1356">
                <a:moveTo>
                  <a:pt x="1116" y="0"/>
                </a:moveTo>
                <a:cubicBezTo>
                  <a:pt x="2370" y="1254"/>
                  <a:pt x="3840" y="636"/>
                  <a:pt x="3840" y="636"/>
                </a:cubicBezTo>
                <a:cubicBezTo>
                  <a:pt x="4032" y="966"/>
                  <a:pt x="4032" y="1356"/>
                  <a:pt x="4032" y="1356"/>
                </a:cubicBezTo>
                <a:cubicBezTo>
                  <a:pt x="4032" y="1356"/>
                  <a:pt x="2160" y="1356"/>
                  <a:pt x="288" y="1356"/>
                </a:cubicBezTo>
                <a:cubicBezTo>
                  <a:pt x="120" y="1140"/>
                  <a:pt x="0" y="828"/>
                  <a:pt x="0" y="828"/>
                </a:cubicBezTo>
                <a:lnTo>
                  <a:pt x="1116" y="0"/>
                </a:lnTo>
                <a:close/>
              </a:path>
            </a:pathLst>
          </a:custGeom>
          <a:solidFill>
            <a:schemeClr val="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114" name="Freeform 42"/>
          <p:cNvSpPr>
            <a:spLocks/>
          </p:cNvSpPr>
          <p:nvPr/>
        </p:nvSpPr>
        <p:spPr bwMode="gray">
          <a:xfrm>
            <a:off x="4400550" y="781050"/>
            <a:ext cx="4743450" cy="5048250"/>
          </a:xfrm>
          <a:custGeom>
            <a:avLst/>
            <a:gdLst>
              <a:gd name="T0" fmla="*/ 510 w 2988"/>
              <a:gd name="T1" fmla="*/ 1098 h 3180"/>
              <a:gd name="T2" fmla="*/ 2280 w 2988"/>
              <a:gd name="T3" fmla="*/ 0 h 3180"/>
              <a:gd name="T4" fmla="*/ 2988 w 2988"/>
              <a:gd name="T5" fmla="*/ 342 h 3180"/>
              <a:gd name="T6" fmla="*/ 2988 w 2988"/>
              <a:gd name="T7" fmla="*/ 2772 h 3180"/>
              <a:gd name="T8" fmla="*/ 1452 w 2988"/>
              <a:gd name="T9" fmla="*/ 3060 h 3180"/>
              <a:gd name="T10" fmla="*/ 0 w 2988"/>
              <a:gd name="T11" fmla="*/ 2406 h 3180"/>
              <a:gd name="T12" fmla="*/ 510 w 2988"/>
              <a:gd name="T13" fmla="*/ 1098 h 31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988" h="3180">
                <a:moveTo>
                  <a:pt x="510" y="1098"/>
                </a:moveTo>
                <a:cubicBezTo>
                  <a:pt x="1710" y="840"/>
                  <a:pt x="2280" y="0"/>
                  <a:pt x="2280" y="0"/>
                </a:cubicBezTo>
                <a:cubicBezTo>
                  <a:pt x="2700" y="96"/>
                  <a:pt x="2988" y="342"/>
                  <a:pt x="2988" y="342"/>
                </a:cubicBezTo>
                <a:lnTo>
                  <a:pt x="2988" y="2772"/>
                </a:lnTo>
                <a:cubicBezTo>
                  <a:pt x="2988" y="2772"/>
                  <a:pt x="2202" y="3180"/>
                  <a:pt x="1452" y="3060"/>
                </a:cubicBezTo>
                <a:cubicBezTo>
                  <a:pt x="636" y="2940"/>
                  <a:pt x="0" y="2406"/>
                  <a:pt x="0" y="2406"/>
                </a:cubicBezTo>
                <a:lnTo>
                  <a:pt x="510" y="109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115" name="Freeform 43"/>
          <p:cNvSpPr>
            <a:spLocks/>
          </p:cNvSpPr>
          <p:nvPr/>
        </p:nvSpPr>
        <p:spPr bwMode="gray">
          <a:xfrm>
            <a:off x="4800600" y="0"/>
            <a:ext cx="3276600" cy="2409825"/>
          </a:xfrm>
          <a:custGeom>
            <a:avLst/>
            <a:gdLst>
              <a:gd name="T0" fmla="*/ 0 w 2064"/>
              <a:gd name="T1" fmla="*/ 0 h 1518"/>
              <a:gd name="T2" fmla="*/ 276 w 2064"/>
              <a:gd name="T3" fmla="*/ 1518 h 1518"/>
              <a:gd name="T4" fmla="*/ 2064 w 2064"/>
              <a:gd name="T5" fmla="*/ 0 h 1518"/>
              <a:gd name="T6" fmla="*/ 0 w 2064"/>
              <a:gd name="T7" fmla="*/ 0 h 15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064" h="1518">
                <a:moveTo>
                  <a:pt x="0" y="0"/>
                </a:moveTo>
                <a:cubicBezTo>
                  <a:pt x="0" y="0"/>
                  <a:pt x="138" y="759"/>
                  <a:pt x="276" y="1518"/>
                </a:cubicBezTo>
                <a:cubicBezTo>
                  <a:pt x="1518" y="1194"/>
                  <a:pt x="2064" y="0"/>
                  <a:pt x="2064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151" name="Freeform 79"/>
          <p:cNvSpPr>
            <a:spLocks/>
          </p:cNvSpPr>
          <p:nvPr/>
        </p:nvSpPr>
        <p:spPr bwMode="gray">
          <a:xfrm>
            <a:off x="0" y="0"/>
            <a:ext cx="6583363" cy="7267575"/>
          </a:xfrm>
          <a:custGeom>
            <a:avLst/>
            <a:gdLst>
              <a:gd name="T0" fmla="*/ 0 w 4014"/>
              <a:gd name="T1" fmla="*/ 0 h 4455"/>
              <a:gd name="T2" fmla="*/ 3612 w 4014"/>
              <a:gd name="T3" fmla="*/ 0 h 4455"/>
              <a:gd name="T4" fmla="*/ 3222 w 4014"/>
              <a:gd name="T5" fmla="*/ 3042 h 4455"/>
              <a:gd name="T6" fmla="*/ 0 w 4014"/>
              <a:gd name="T7" fmla="*/ 3744 h 4455"/>
              <a:gd name="T8" fmla="*/ 0 w 4014"/>
              <a:gd name="T9" fmla="*/ 0 h 44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014" h="4455">
                <a:moveTo>
                  <a:pt x="0" y="0"/>
                </a:moveTo>
                <a:lnTo>
                  <a:pt x="3612" y="0"/>
                </a:lnTo>
                <a:cubicBezTo>
                  <a:pt x="4014" y="984"/>
                  <a:pt x="3812" y="2307"/>
                  <a:pt x="3222" y="3042"/>
                </a:cubicBezTo>
                <a:cubicBezTo>
                  <a:pt x="1988" y="4455"/>
                  <a:pt x="0" y="3744"/>
                  <a:pt x="0" y="3744"/>
                </a:cubicBez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117" name="Freeform 45"/>
          <p:cNvSpPr>
            <a:spLocks/>
          </p:cNvSpPr>
          <p:nvPr/>
        </p:nvSpPr>
        <p:spPr bwMode="gray">
          <a:xfrm>
            <a:off x="0" y="0"/>
            <a:ext cx="6372225" cy="7072313"/>
          </a:xfrm>
          <a:custGeom>
            <a:avLst/>
            <a:gdLst>
              <a:gd name="T0" fmla="*/ 0 w 4014"/>
              <a:gd name="T1" fmla="*/ 0 h 4455"/>
              <a:gd name="T2" fmla="*/ 3612 w 4014"/>
              <a:gd name="T3" fmla="*/ 0 h 4455"/>
              <a:gd name="T4" fmla="*/ 3222 w 4014"/>
              <a:gd name="T5" fmla="*/ 3042 h 4455"/>
              <a:gd name="T6" fmla="*/ 0 w 4014"/>
              <a:gd name="T7" fmla="*/ 3744 h 4455"/>
              <a:gd name="T8" fmla="*/ 0 w 4014"/>
              <a:gd name="T9" fmla="*/ 0 h 44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014" h="4455">
                <a:moveTo>
                  <a:pt x="0" y="0"/>
                </a:moveTo>
                <a:lnTo>
                  <a:pt x="3612" y="0"/>
                </a:lnTo>
                <a:cubicBezTo>
                  <a:pt x="4014" y="984"/>
                  <a:pt x="3812" y="2307"/>
                  <a:pt x="3222" y="3042"/>
                </a:cubicBezTo>
                <a:cubicBezTo>
                  <a:pt x="1988" y="4455"/>
                  <a:pt x="0" y="3744"/>
                  <a:pt x="0" y="3744"/>
                </a:cubicBezTo>
                <a:lnTo>
                  <a:pt x="0" y="0"/>
                </a:lnTo>
                <a:close/>
              </a:path>
            </a:pathLst>
          </a:custGeom>
          <a:gradFill rotWithShape="1">
            <a:gsLst>
              <a:gs pos="0">
                <a:schemeClr val="bg1">
                  <a:gamma/>
                  <a:tint val="25490"/>
                  <a:invGamma/>
                </a:schemeClr>
              </a:gs>
              <a:gs pos="100000">
                <a:schemeClr val="bg1"/>
              </a:gs>
            </a:gsLst>
            <a:lin ang="27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119" name="Line 47"/>
          <p:cNvSpPr>
            <a:spLocks noChangeShapeType="1"/>
          </p:cNvSpPr>
          <p:nvPr/>
        </p:nvSpPr>
        <p:spPr bwMode="gray">
          <a:xfrm>
            <a:off x="250825" y="1588"/>
            <a:ext cx="0" cy="6015037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50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120" name="Line 48"/>
          <p:cNvSpPr>
            <a:spLocks noChangeShapeType="1"/>
          </p:cNvSpPr>
          <p:nvPr/>
        </p:nvSpPr>
        <p:spPr bwMode="gray">
          <a:xfrm>
            <a:off x="1293813" y="1588"/>
            <a:ext cx="0" cy="6207125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50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121" name="Line 49"/>
          <p:cNvSpPr>
            <a:spLocks noChangeShapeType="1"/>
          </p:cNvSpPr>
          <p:nvPr/>
        </p:nvSpPr>
        <p:spPr bwMode="gray">
          <a:xfrm>
            <a:off x="2338388" y="1588"/>
            <a:ext cx="0" cy="6183312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50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122" name="Line 50"/>
          <p:cNvSpPr>
            <a:spLocks noChangeShapeType="1"/>
          </p:cNvSpPr>
          <p:nvPr/>
        </p:nvSpPr>
        <p:spPr bwMode="gray">
          <a:xfrm>
            <a:off x="3382963" y="1588"/>
            <a:ext cx="0" cy="5972175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50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123" name="Line 51"/>
          <p:cNvSpPr>
            <a:spLocks noChangeShapeType="1"/>
          </p:cNvSpPr>
          <p:nvPr/>
        </p:nvSpPr>
        <p:spPr bwMode="gray">
          <a:xfrm>
            <a:off x="4427538" y="1588"/>
            <a:ext cx="0" cy="5449887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50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125" name="Line 53"/>
          <p:cNvSpPr>
            <a:spLocks noChangeShapeType="1"/>
          </p:cNvSpPr>
          <p:nvPr/>
        </p:nvSpPr>
        <p:spPr bwMode="gray">
          <a:xfrm rot="5400000">
            <a:off x="2913063" y="-2654300"/>
            <a:ext cx="0" cy="5813425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50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126" name="Line 54"/>
          <p:cNvSpPr>
            <a:spLocks noChangeShapeType="1"/>
          </p:cNvSpPr>
          <p:nvPr/>
        </p:nvSpPr>
        <p:spPr bwMode="gray">
          <a:xfrm rot="5400000">
            <a:off x="3006725" y="-1682750"/>
            <a:ext cx="0" cy="6000750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50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127" name="Line 55"/>
          <p:cNvSpPr>
            <a:spLocks noChangeShapeType="1"/>
          </p:cNvSpPr>
          <p:nvPr/>
        </p:nvSpPr>
        <p:spPr bwMode="gray">
          <a:xfrm rot="5400000">
            <a:off x="3011488" y="-622300"/>
            <a:ext cx="0" cy="6010275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50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128" name="Line 56"/>
          <p:cNvSpPr>
            <a:spLocks noChangeShapeType="1"/>
          </p:cNvSpPr>
          <p:nvPr/>
        </p:nvSpPr>
        <p:spPr bwMode="gray">
          <a:xfrm rot="5400000">
            <a:off x="2907507" y="548481"/>
            <a:ext cx="0" cy="5802313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50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129" name="Line 57"/>
          <p:cNvSpPr>
            <a:spLocks noChangeShapeType="1"/>
          </p:cNvSpPr>
          <p:nvPr/>
        </p:nvSpPr>
        <p:spPr bwMode="gray">
          <a:xfrm rot="5400000">
            <a:off x="2666207" y="1854993"/>
            <a:ext cx="0" cy="5319713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50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130" name="Line 58"/>
          <p:cNvSpPr>
            <a:spLocks noChangeShapeType="1"/>
          </p:cNvSpPr>
          <p:nvPr/>
        </p:nvSpPr>
        <p:spPr bwMode="gray">
          <a:xfrm rot="5400000">
            <a:off x="2115344" y="3472656"/>
            <a:ext cx="0" cy="4217988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50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131" name="Rectangle 59"/>
          <p:cNvSpPr>
            <a:spLocks noChangeArrowheads="1"/>
          </p:cNvSpPr>
          <p:nvPr/>
        </p:nvSpPr>
        <p:spPr bwMode="gray">
          <a:xfrm>
            <a:off x="2362200" y="277813"/>
            <a:ext cx="1012825" cy="1025525"/>
          </a:xfrm>
          <a:prstGeom prst="rect">
            <a:avLst/>
          </a:prstGeom>
          <a:solidFill>
            <a:srgbClr val="FFFFFF">
              <a:alpha val="50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132" name="Rectangle 60"/>
          <p:cNvSpPr>
            <a:spLocks noChangeArrowheads="1"/>
          </p:cNvSpPr>
          <p:nvPr/>
        </p:nvSpPr>
        <p:spPr bwMode="gray">
          <a:xfrm>
            <a:off x="285750" y="2427288"/>
            <a:ext cx="1012825" cy="1025525"/>
          </a:xfrm>
          <a:prstGeom prst="rect">
            <a:avLst/>
          </a:prstGeom>
          <a:solidFill>
            <a:srgbClr val="FFFFFF">
              <a:alpha val="39999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133" name="Rectangle 61"/>
          <p:cNvSpPr>
            <a:spLocks noChangeArrowheads="1"/>
          </p:cNvSpPr>
          <p:nvPr/>
        </p:nvSpPr>
        <p:spPr bwMode="gray">
          <a:xfrm>
            <a:off x="0" y="271463"/>
            <a:ext cx="250825" cy="1025525"/>
          </a:xfrm>
          <a:prstGeom prst="rect">
            <a:avLst/>
          </a:prstGeom>
          <a:solidFill>
            <a:srgbClr val="FFFFFF">
              <a:alpha val="39999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134" name="Rectangle 62"/>
          <p:cNvSpPr>
            <a:spLocks noChangeArrowheads="1"/>
          </p:cNvSpPr>
          <p:nvPr/>
        </p:nvSpPr>
        <p:spPr bwMode="gray">
          <a:xfrm>
            <a:off x="1331913" y="1588"/>
            <a:ext cx="1012825" cy="234950"/>
          </a:xfrm>
          <a:prstGeom prst="rect">
            <a:avLst/>
          </a:prstGeom>
          <a:solidFill>
            <a:srgbClr val="FFFFFF">
              <a:alpha val="50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136" name="Freeform 64"/>
          <p:cNvSpPr>
            <a:spLocks/>
          </p:cNvSpPr>
          <p:nvPr/>
        </p:nvSpPr>
        <p:spPr bwMode="gray">
          <a:xfrm>
            <a:off x="2365375" y="4541838"/>
            <a:ext cx="1009650" cy="1033462"/>
          </a:xfrm>
          <a:custGeom>
            <a:avLst/>
            <a:gdLst>
              <a:gd name="T0" fmla="*/ 0 w 636"/>
              <a:gd name="T1" fmla="*/ 0 h 651"/>
              <a:gd name="T2" fmla="*/ 0 w 636"/>
              <a:gd name="T3" fmla="*/ 645 h 651"/>
              <a:gd name="T4" fmla="*/ 636 w 636"/>
              <a:gd name="T5" fmla="*/ 651 h 651"/>
              <a:gd name="T6" fmla="*/ 632 w 636"/>
              <a:gd name="T7" fmla="*/ 0 h 651"/>
              <a:gd name="T8" fmla="*/ 0 w 636"/>
              <a:gd name="T9" fmla="*/ 0 h 6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36" h="651">
                <a:moveTo>
                  <a:pt x="0" y="0"/>
                </a:moveTo>
                <a:lnTo>
                  <a:pt x="0" y="645"/>
                </a:lnTo>
                <a:lnTo>
                  <a:pt x="636" y="651"/>
                </a:lnTo>
                <a:lnTo>
                  <a:pt x="632" y="0"/>
                </a:lnTo>
                <a:lnTo>
                  <a:pt x="0" y="0"/>
                </a:lnTo>
                <a:close/>
              </a:path>
            </a:pathLst>
          </a:custGeom>
          <a:solidFill>
            <a:srgbClr val="FFFFFF">
              <a:alpha val="39999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103" name="Rectangle 31"/>
          <p:cNvSpPr>
            <a:spLocks noChangeArrowheads="1"/>
          </p:cNvSpPr>
          <p:nvPr/>
        </p:nvSpPr>
        <p:spPr bwMode="gray">
          <a:xfrm>
            <a:off x="285750" y="2435225"/>
            <a:ext cx="1012825" cy="1025525"/>
          </a:xfrm>
          <a:prstGeom prst="rect">
            <a:avLst/>
          </a:prstGeom>
          <a:solidFill>
            <a:srgbClr val="FFFFFF">
              <a:alpha val="30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33375" y="5084763"/>
            <a:ext cx="6400800" cy="457200"/>
          </a:xfrm>
        </p:spPr>
        <p:txBody>
          <a:bodyPr/>
          <a:lstStyle>
            <a:lvl1pPr marL="0" indent="0">
              <a:buFontTx/>
              <a:buNone/>
              <a:defRPr sz="1600">
                <a:latin typeface="Times New Roman" pitchFamily="18" charset="0"/>
              </a:defRPr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457200" y="6407150"/>
            <a:ext cx="2133600" cy="314325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407150"/>
            <a:ext cx="2895600" cy="314325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407150"/>
            <a:ext cx="2133600" cy="314325"/>
          </a:xfrm>
        </p:spPr>
        <p:txBody>
          <a:bodyPr/>
          <a:lstStyle>
            <a:lvl1pPr>
              <a:defRPr/>
            </a:lvl1pPr>
          </a:lstStyle>
          <a:p>
            <a:fld id="{11DE5D2D-541F-4612-811B-3E476F108551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3110" name="Text Box 38"/>
          <p:cNvSpPr txBox="1">
            <a:spLocks noChangeArrowheads="1"/>
          </p:cNvSpPr>
          <p:nvPr/>
        </p:nvSpPr>
        <p:spPr bwMode="gray">
          <a:xfrm>
            <a:off x="333375" y="4714875"/>
            <a:ext cx="1303338" cy="427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n-US" sz="2200">
                <a:latin typeface="Arial Black" pitchFamily="34" charset="0"/>
              </a:rPr>
              <a:t>L/O/G/O</a:t>
            </a:r>
          </a:p>
        </p:txBody>
      </p:sp>
      <p:grpSp>
        <p:nvGrpSpPr>
          <p:cNvPr id="3143" name="Group 71"/>
          <p:cNvGrpSpPr>
            <a:grpSpLocks/>
          </p:cNvGrpSpPr>
          <p:nvPr/>
        </p:nvGrpSpPr>
        <p:grpSpPr bwMode="auto">
          <a:xfrm>
            <a:off x="8077200" y="0"/>
            <a:ext cx="1076325" cy="6858000"/>
            <a:chOff x="5088" y="0"/>
            <a:chExt cx="678" cy="4320"/>
          </a:xfrm>
        </p:grpSpPr>
        <p:sp>
          <p:nvSpPr>
            <p:cNvPr id="3138" name="Freeform 66"/>
            <p:cNvSpPr>
              <a:spLocks/>
            </p:cNvSpPr>
            <p:nvPr userDrawn="1"/>
          </p:nvSpPr>
          <p:spPr bwMode="gray">
            <a:xfrm>
              <a:off x="5088" y="0"/>
              <a:ext cx="672" cy="702"/>
            </a:xfrm>
            <a:custGeom>
              <a:avLst/>
              <a:gdLst>
                <a:gd name="T0" fmla="*/ 0 w 672"/>
                <a:gd name="T1" fmla="*/ 432 h 720"/>
                <a:gd name="T2" fmla="*/ 288 w 672"/>
                <a:gd name="T3" fmla="*/ 0 h 720"/>
                <a:gd name="T4" fmla="*/ 672 w 672"/>
                <a:gd name="T5" fmla="*/ 0 h 720"/>
                <a:gd name="T6" fmla="*/ 672 w 672"/>
                <a:gd name="T7" fmla="*/ 720 h 720"/>
                <a:gd name="T8" fmla="*/ 0 w 672"/>
                <a:gd name="T9" fmla="*/ 432 h 7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2" h="720">
                  <a:moveTo>
                    <a:pt x="0" y="432"/>
                  </a:moveTo>
                  <a:cubicBezTo>
                    <a:pt x="186" y="216"/>
                    <a:pt x="288" y="0"/>
                    <a:pt x="288" y="0"/>
                  </a:cubicBezTo>
                  <a:lnTo>
                    <a:pt x="672" y="0"/>
                  </a:lnTo>
                  <a:lnTo>
                    <a:pt x="672" y="720"/>
                  </a:lnTo>
                  <a:cubicBezTo>
                    <a:pt x="672" y="720"/>
                    <a:pt x="384" y="516"/>
                    <a:pt x="0" y="432"/>
                  </a:cubicBezTo>
                  <a:close/>
                </a:path>
              </a:pathLst>
            </a:custGeom>
            <a:solidFill>
              <a:srgbClr val="E8E8E8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139" name="Freeform 67"/>
            <p:cNvSpPr>
              <a:spLocks/>
            </p:cNvSpPr>
            <p:nvPr userDrawn="1"/>
          </p:nvSpPr>
          <p:spPr bwMode="gray">
            <a:xfrm>
              <a:off x="5602" y="3496"/>
              <a:ext cx="164" cy="824"/>
            </a:xfrm>
            <a:custGeom>
              <a:avLst/>
              <a:gdLst>
                <a:gd name="T0" fmla="*/ 206 w 212"/>
                <a:gd name="T1" fmla="*/ 0 h 824"/>
                <a:gd name="T2" fmla="*/ 0 w 212"/>
                <a:gd name="T3" fmla="*/ 82 h 824"/>
                <a:gd name="T4" fmla="*/ 168 w 212"/>
                <a:gd name="T5" fmla="*/ 824 h 824"/>
                <a:gd name="T6" fmla="*/ 212 w 212"/>
                <a:gd name="T7" fmla="*/ 822 h 824"/>
                <a:gd name="T8" fmla="*/ 206 w 212"/>
                <a:gd name="T9" fmla="*/ 0 h 8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2" h="824">
                  <a:moveTo>
                    <a:pt x="206" y="0"/>
                  </a:moveTo>
                  <a:cubicBezTo>
                    <a:pt x="104" y="54"/>
                    <a:pt x="0" y="82"/>
                    <a:pt x="0" y="82"/>
                  </a:cubicBezTo>
                  <a:cubicBezTo>
                    <a:pt x="0" y="82"/>
                    <a:pt x="148" y="378"/>
                    <a:pt x="168" y="824"/>
                  </a:cubicBezTo>
                  <a:lnTo>
                    <a:pt x="212" y="822"/>
                  </a:lnTo>
                  <a:cubicBezTo>
                    <a:pt x="212" y="822"/>
                    <a:pt x="209" y="411"/>
                    <a:pt x="206" y="0"/>
                  </a:cubicBezTo>
                  <a:close/>
                </a:path>
              </a:pathLst>
            </a:custGeom>
            <a:solidFill>
              <a:srgbClr val="E8E8E8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3152" name="Rectangle 80"/>
          <p:cNvSpPr>
            <a:spLocks noChangeArrowheads="1"/>
          </p:cNvSpPr>
          <p:nvPr/>
        </p:nvSpPr>
        <p:spPr bwMode="gray">
          <a:xfrm>
            <a:off x="5495925" y="1333500"/>
            <a:ext cx="660400" cy="1025525"/>
          </a:xfrm>
          <a:prstGeom prst="rect">
            <a:avLst/>
          </a:prstGeom>
          <a:solidFill>
            <a:srgbClr val="FFFFFF">
              <a:alpha val="39999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153" name="Line 81"/>
          <p:cNvSpPr>
            <a:spLocks noChangeShapeType="1"/>
          </p:cNvSpPr>
          <p:nvPr/>
        </p:nvSpPr>
        <p:spPr bwMode="gray">
          <a:xfrm>
            <a:off x="5480050" y="1588"/>
            <a:ext cx="0" cy="4238625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50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154" name="Rectangle 82"/>
          <p:cNvSpPr>
            <a:spLocks noChangeArrowheads="1"/>
          </p:cNvSpPr>
          <p:nvPr/>
        </p:nvSpPr>
        <p:spPr bwMode="gray">
          <a:xfrm>
            <a:off x="4457700" y="3495675"/>
            <a:ext cx="1012825" cy="1025525"/>
          </a:xfrm>
          <a:prstGeom prst="rect">
            <a:avLst/>
          </a:prstGeom>
          <a:solidFill>
            <a:srgbClr val="FFFFFF">
              <a:alpha val="30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 bwMode="gray">
          <a:xfrm>
            <a:off x="333375" y="1884363"/>
            <a:ext cx="8229600" cy="1470025"/>
          </a:xfrm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 sz="4800"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pic>
        <p:nvPicPr>
          <p:cNvPr id="3155" name="Picture 83" descr="wate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409" t="16374" b="27486"/>
          <a:stretch>
            <a:fillRect/>
          </a:stretch>
        </p:blipFill>
        <p:spPr bwMode="gray">
          <a:xfrm rot="393398">
            <a:off x="2667000" y="609600"/>
            <a:ext cx="2663825" cy="2197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8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2000" tmFilter="0, 0; .2, .5; .8, .5; 1, 0"/>
                                        <p:tgtEl>
                                          <p:spTgt spid="311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0" dur="1000" autoRev="1" fill="hold"/>
                                        <p:tgtEl>
                                          <p:spTgt spid="311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6" presetClass="emph" presetSubtype="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2000" tmFilter="0, 0; .2, .5; .8, .5; 1, 0"/>
                                        <p:tgtEl>
                                          <p:spTgt spid="31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3" dur="1000" autoRev="1" fill="hold"/>
                                        <p:tgtEl>
                                          <p:spTgt spid="311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4" presetID="26" presetClass="emph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2000" tmFilter="0, 0; .2, .5; .8, .5; 1, 0"/>
                                        <p:tgtEl>
                                          <p:spTgt spid="311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6" dur="1000" autoRev="1" fill="hold"/>
                                        <p:tgtEl>
                                          <p:spTgt spid="311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7" presetID="26" presetClass="emph" presetSubtype="0" fill="hold" grpId="1" nodeType="withEffect">
                                  <p:stCondLst>
                                    <p:cond delay="16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2000" tmFilter="0, 0; .2, .5; .8, .5; 1, 0"/>
                                        <p:tgtEl>
                                          <p:spTgt spid="31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9" dur="1000" autoRev="1" fill="hold"/>
                                        <p:tgtEl>
                                          <p:spTgt spid="311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afterGroup">
                            <p:stCondLst>
                              <p:cond delay="6600"/>
                            </p:stCondLst>
                            <p:childTnLst>
                              <p:par>
                                <p:cTn id="31" presetID="19" presetClass="emph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2" dur="1000" fill="hold"/>
                                        <p:tgtEl>
                                          <p:spTgt spid="311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animClr clrSpc="rgb" dir="cw">
                                      <p:cBhvr>
                                        <p:cTn id="33" dur="1000" fill="hold"/>
                                        <p:tgtEl>
                                          <p:spTgt spid="31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set>
                                      <p:cBhvr>
                                        <p:cTn id="34" dur="1000" fill="hold"/>
                                        <p:tgtEl>
                                          <p:spTgt spid="31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5" dur="1000" fill="hold"/>
                                        <p:tgtEl>
                                          <p:spTgt spid="311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9" presetClass="emph" presetSubtype="0" fill="hold" grpId="2" nodeType="withEffect">
                                  <p:stCondLst>
                                    <p:cond delay="50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7" dur="1000" fill="hold"/>
                                        <p:tgtEl>
                                          <p:spTgt spid="31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  <p:animClr clrSpc="rgb" dir="cw">
                                      <p:cBhvr>
                                        <p:cTn id="38" dur="1000" fill="hold"/>
                                        <p:tgtEl>
                                          <p:spTgt spid="31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  <p:set>
                                      <p:cBhvr>
                                        <p:cTn id="39" dur="1000" fill="hold"/>
                                        <p:tgtEl>
                                          <p:spTgt spid="31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0" dur="1000" fill="hold"/>
                                        <p:tgtEl>
                                          <p:spTgt spid="311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9" presetClass="emph" presetSubtype="0" fill="hold" grpId="2" nodeType="withEffect">
                                  <p:stCondLst>
                                    <p:cond delay="90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2" dur="1000" fill="hold"/>
                                        <p:tgtEl>
                                          <p:spTgt spid="31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animClr clrSpc="rgb" dir="cw">
                                      <p:cBhvr>
                                        <p:cTn id="43" dur="1000" fill="hold"/>
                                        <p:tgtEl>
                                          <p:spTgt spid="31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set>
                                      <p:cBhvr>
                                        <p:cTn id="44" dur="1000" fill="hold"/>
                                        <p:tgtEl>
                                          <p:spTgt spid="31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5" dur="1000" fill="hold"/>
                                        <p:tgtEl>
                                          <p:spTgt spid="31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9" presetClass="emph" presetSubtype="0" fill="hold" grpId="2" nodeType="withEffect">
                                  <p:stCondLst>
                                    <p:cond delay="140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7" dur="1000" fill="hold"/>
                                        <p:tgtEl>
                                          <p:spTgt spid="31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48" dur="1000" fill="hold"/>
                                        <p:tgtEl>
                                          <p:spTgt spid="31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49" dur="1000" fill="hold"/>
                                        <p:tgtEl>
                                          <p:spTgt spid="31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0" dur="1000" fill="hold"/>
                                        <p:tgtEl>
                                          <p:spTgt spid="31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 nodeType="afterGroup">
                            <p:stCondLst>
                              <p:cond delay="9000"/>
                            </p:stCondLst>
                            <p:childTnLst>
                              <p:par>
                                <p:cTn id="52" presetID="19" presetClass="emph" presetSubtype="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3" dur="1000" fill="hold"/>
                                        <p:tgtEl>
                                          <p:spTgt spid="311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  <p:animClr clrSpc="rgb" dir="cw">
                                      <p:cBhvr>
                                        <p:cTn id="54" dur="1000" fill="hold"/>
                                        <p:tgtEl>
                                          <p:spTgt spid="31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  <p:set>
                                      <p:cBhvr>
                                        <p:cTn id="55" dur="1000" fill="hold"/>
                                        <p:tgtEl>
                                          <p:spTgt spid="31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6" dur="1000" fill="hold"/>
                                        <p:tgtEl>
                                          <p:spTgt spid="311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9" presetClass="emph" presetSubtype="0" fill="hold" grpId="3" nodeType="withEffect">
                                  <p:stCondLst>
                                    <p:cond delay="70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8" dur="1000" fill="hold"/>
                                        <p:tgtEl>
                                          <p:spTgt spid="31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animClr clrSpc="rgb" dir="cw">
                                      <p:cBhvr>
                                        <p:cTn id="59" dur="1000" fill="hold"/>
                                        <p:tgtEl>
                                          <p:spTgt spid="31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set>
                                      <p:cBhvr>
                                        <p:cTn id="60" dur="1000" fill="hold"/>
                                        <p:tgtEl>
                                          <p:spTgt spid="31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1" dur="1000" fill="hold"/>
                                        <p:tgtEl>
                                          <p:spTgt spid="311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9" presetClass="emph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3" dur="1000" fill="hold"/>
                                        <p:tgtEl>
                                          <p:spTgt spid="31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64" dur="1000" fill="hold"/>
                                        <p:tgtEl>
                                          <p:spTgt spid="31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65" dur="1000" fill="hold"/>
                                        <p:tgtEl>
                                          <p:spTgt spid="31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6" dur="1000" fill="hold"/>
                                        <p:tgtEl>
                                          <p:spTgt spid="31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9" presetClass="emph" presetSubtype="0" fill="hold" grpId="3" nodeType="withEffect">
                                  <p:stCondLst>
                                    <p:cond delay="70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8" dur="1000" fill="hold"/>
                                        <p:tgtEl>
                                          <p:spTgt spid="31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animClr clrSpc="rgb" dir="cw">
                                      <p:cBhvr>
                                        <p:cTn id="69" dur="1000" fill="hold"/>
                                        <p:tgtEl>
                                          <p:spTgt spid="31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set>
                                      <p:cBhvr>
                                        <p:cTn id="70" dur="1000" fill="hold"/>
                                        <p:tgtEl>
                                          <p:spTgt spid="31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1" dur="1000" fill="hold"/>
                                        <p:tgtEl>
                                          <p:spTgt spid="31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3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12" grpId="0" animBg="1"/>
      <p:bldP spid="3112" grpId="1" animBg="1"/>
      <p:bldP spid="3112" grpId="2" animBg="1"/>
      <p:bldP spid="3112" grpId="3" animBg="1"/>
      <p:bldP spid="3113" grpId="0" animBg="1"/>
      <p:bldP spid="3113" grpId="1" animBg="1"/>
      <p:bldP spid="3113" grpId="2" animBg="1"/>
      <p:bldP spid="3113" grpId="3" animBg="1"/>
      <p:bldP spid="3114" grpId="0" animBg="1"/>
      <p:bldP spid="3114" grpId="1" animBg="1"/>
      <p:bldP spid="3114" grpId="2" animBg="1"/>
      <p:bldP spid="3114" grpId="3" animBg="1"/>
      <p:bldP spid="3115" grpId="0" animBg="1"/>
      <p:bldP spid="3115" grpId="1" animBg="1"/>
      <p:bldP spid="3115" grpId="2" animBg="1"/>
      <p:bldP spid="3115" grpId="3" animBg="1"/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B6C600B-15C1-4FD9-B916-3F81A592799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10559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325438"/>
            <a:ext cx="2057400" cy="58007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25438"/>
            <a:ext cx="6019800" cy="58007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BCF55B-D116-420D-B461-95D813C0214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897287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5438"/>
            <a:ext cx="8229600" cy="9271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83772DCF-0AFC-4CB8-8014-0DBA01BF7D3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496322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 preserve="1">
  <p:cSld name="Title and Tex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5438"/>
            <a:ext cx="8229600" cy="9271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8229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3938588"/>
            <a:ext cx="8229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B3170C91-B030-4D90-99A6-C5F425546BB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736180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5438"/>
            <a:ext cx="8229600" cy="9271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r>
              <a:rPr lang="en-US" smtClean="0"/>
              <a:t>Click icon to add table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949DC9E6-D30F-432A-9098-77B4585348F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387209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5438"/>
            <a:ext cx="8229600" cy="9271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r>
              <a:rPr lang="en-US" smtClean="0"/>
              <a:t>Click icon to add chart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96D13B7F-E705-4F96-8AB8-9456310B282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312517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Title and Diagram or Organization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5438"/>
            <a:ext cx="8229600" cy="9271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martArt Placeholder 2"/>
          <p:cNvSpPr>
            <a:spLocks noGrp="1"/>
          </p:cNvSpPr>
          <p:nvPr>
            <p:ph type="dgm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r>
              <a:rPr lang="en-US" smtClean="0"/>
              <a:t>Click icon to add SmartArt graphic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23F6D4FA-81E2-408E-B720-3ECF19DBBE3B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93122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4EA639-4B5C-4CAC-81DB-D6344E89597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73162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3F242A9-6025-4498-8F2A-4458ACA8FEF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00618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E44A2DF-CBAF-4C68-8540-2398125B69F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84294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32C43A-0C35-48EB-A0B9-93B7940989A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2262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AAB7746-13CD-42BE-8DA9-5B45D7C2DDB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33734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6F85FC5-0941-4E06-89D0-F48DD415770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87044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F558A9-B5A1-420E-81DA-CEDE01DD057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32150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74FCB3D-38C8-49F2-B624-4D8465BA0B6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06368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" name="Freeform 7"/>
          <p:cNvSpPr>
            <a:spLocks/>
          </p:cNvSpPr>
          <p:nvPr/>
        </p:nvSpPr>
        <p:spPr bwMode="gray">
          <a:xfrm>
            <a:off x="-9525" y="-9525"/>
            <a:ext cx="9156700" cy="6872288"/>
          </a:xfrm>
          <a:custGeom>
            <a:avLst/>
            <a:gdLst>
              <a:gd name="T0" fmla="*/ 5766 w 5768"/>
              <a:gd name="T1" fmla="*/ 605 h 4329"/>
              <a:gd name="T2" fmla="*/ 5768 w 5768"/>
              <a:gd name="T3" fmla="*/ 4325 h 4329"/>
              <a:gd name="T4" fmla="*/ 1082 w 5768"/>
              <a:gd name="T5" fmla="*/ 4329 h 4329"/>
              <a:gd name="T6" fmla="*/ 13 w 5768"/>
              <a:gd name="T7" fmla="*/ 3351 h 4329"/>
              <a:gd name="T8" fmla="*/ 0 w 5768"/>
              <a:gd name="T9" fmla="*/ 0 h 4329"/>
              <a:gd name="T10" fmla="*/ 2428 w 5768"/>
              <a:gd name="T11" fmla="*/ 7 h 4329"/>
              <a:gd name="T12" fmla="*/ 5766 w 5768"/>
              <a:gd name="T13" fmla="*/ 605 h 43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768" h="4329">
                <a:moveTo>
                  <a:pt x="5766" y="605"/>
                </a:moveTo>
                <a:cubicBezTo>
                  <a:pt x="5767" y="2464"/>
                  <a:pt x="5768" y="4325"/>
                  <a:pt x="5768" y="4325"/>
                </a:cubicBezTo>
                <a:lnTo>
                  <a:pt x="1082" y="4329"/>
                </a:lnTo>
                <a:cubicBezTo>
                  <a:pt x="318" y="3809"/>
                  <a:pt x="9" y="3349"/>
                  <a:pt x="13" y="3351"/>
                </a:cubicBezTo>
                <a:lnTo>
                  <a:pt x="0" y="0"/>
                </a:lnTo>
                <a:lnTo>
                  <a:pt x="2428" y="7"/>
                </a:lnTo>
                <a:cubicBezTo>
                  <a:pt x="2428" y="12"/>
                  <a:pt x="3096" y="401"/>
                  <a:pt x="5766" y="605"/>
                </a:cubicBezTo>
                <a:close/>
              </a:path>
            </a:pathLst>
          </a:custGeom>
          <a:gradFill rotWithShape="1">
            <a:gsLst>
              <a:gs pos="0">
                <a:schemeClr val="bg1">
                  <a:gamma/>
                  <a:tint val="3137"/>
                  <a:invGamma/>
                </a:schemeClr>
              </a:gs>
              <a:gs pos="100000">
                <a:schemeClr val="bg1">
                  <a:alpha val="70000"/>
                </a:schemeClr>
              </a:gs>
            </a:gsLst>
            <a:lin ang="27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3" name="Freeform 9"/>
          <p:cNvSpPr>
            <a:spLocks/>
          </p:cNvSpPr>
          <p:nvPr/>
        </p:nvSpPr>
        <p:spPr bwMode="gray">
          <a:xfrm>
            <a:off x="-4763" y="5500688"/>
            <a:ext cx="1441451" cy="1358900"/>
          </a:xfrm>
          <a:custGeom>
            <a:avLst/>
            <a:gdLst>
              <a:gd name="T0" fmla="*/ 0 w 1089"/>
              <a:gd name="T1" fmla="*/ 0 h 1100"/>
              <a:gd name="T2" fmla="*/ 0 w 1089"/>
              <a:gd name="T3" fmla="*/ 1100 h 1100"/>
              <a:gd name="T4" fmla="*/ 1089 w 1089"/>
              <a:gd name="T5" fmla="*/ 1100 h 1100"/>
              <a:gd name="T6" fmla="*/ 0 w 1089"/>
              <a:gd name="T7" fmla="*/ 0 h 11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89" h="1100">
                <a:moveTo>
                  <a:pt x="0" y="0"/>
                </a:moveTo>
                <a:cubicBezTo>
                  <a:pt x="0" y="550"/>
                  <a:pt x="0" y="1100"/>
                  <a:pt x="0" y="1100"/>
                </a:cubicBezTo>
                <a:lnTo>
                  <a:pt x="1089" y="1100"/>
                </a:lnTo>
                <a:cubicBezTo>
                  <a:pt x="1089" y="1100"/>
                  <a:pt x="596" y="865"/>
                  <a:pt x="0" y="0"/>
                </a:cubicBezTo>
                <a:close/>
              </a:path>
            </a:pathLst>
          </a:custGeom>
          <a:solidFill>
            <a:schemeClr val="fol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7" name="Line 13"/>
          <p:cNvSpPr>
            <a:spLocks noChangeShapeType="1"/>
          </p:cNvSpPr>
          <p:nvPr/>
        </p:nvSpPr>
        <p:spPr bwMode="gray">
          <a:xfrm>
            <a:off x="527050" y="0"/>
            <a:ext cx="0" cy="5910263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8" name="Line 14"/>
          <p:cNvSpPr>
            <a:spLocks noChangeShapeType="1"/>
          </p:cNvSpPr>
          <p:nvPr/>
        </p:nvSpPr>
        <p:spPr bwMode="gray">
          <a:xfrm>
            <a:off x="1677988" y="0"/>
            <a:ext cx="0" cy="6832600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9" name="Line 15"/>
          <p:cNvSpPr>
            <a:spLocks noChangeShapeType="1"/>
          </p:cNvSpPr>
          <p:nvPr/>
        </p:nvSpPr>
        <p:spPr bwMode="gray">
          <a:xfrm>
            <a:off x="2830513" y="0"/>
            <a:ext cx="0" cy="6861175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40" name="Line 16"/>
          <p:cNvSpPr>
            <a:spLocks noChangeShapeType="1"/>
          </p:cNvSpPr>
          <p:nvPr/>
        </p:nvSpPr>
        <p:spPr bwMode="gray">
          <a:xfrm>
            <a:off x="3983038" y="0"/>
            <a:ext cx="0" cy="6875463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41" name="Line 17"/>
          <p:cNvSpPr>
            <a:spLocks noChangeShapeType="1"/>
          </p:cNvSpPr>
          <p:nvPr/>
        </p:nvSpPr>
        <p:spPr bwMode="gray">
          <a:xfrm>
            <a:off x="5133975" y="388938"/>
            <a:ext cx="0" cy="6486525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42" name="Line 18"/>
          <p:cNvSpPr>
            <a:spLocks noChangeShapeType="1"/>
          </p:cNvSpPr>
          <p:nvPr/>
        </p:nvSpPr>
        <p:spPr bwMode="gray">
          <a:xfrm>
            <a:off x="6286500" y="619125"/>
            <a:ext cx="0" cy="6256338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43" name="Line 19"/>
          <p:cNvSpPr>
            <a:spLocks noChangeShapeType="1"/>
          </p:cNvSpPr>
          <p:nvPr/>
        </p:nvSpPr>
        <p:spPr bwMode="gray">
          <a:xfrm>
            <a:off x="7439025" y="773113"/>
            <a:ext cx="0" cy="6102350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44" name="Line 20"/>
          <p:cNvSpPr>
            <a:spLocks noChangeShapeType="1"/>
          </p:cNvSpPr>
          <p:nvPr/>
        </p:nvSpPr>
        <p:spPr bwMode="gray">
          <a:xfrm>
            <a:off x="8591550" y="900113"/>
            <a:ext cx="0" cy="5975350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46" name="Line 22"/>
          <p:cNvSpPr>
            <a:spLocks noChangeShapeType="1"/>
          </p:cNvSpPr>
          <p:nvPr/>
        </p:nvSpPr>
        <p:spPr bwMode="gray">
          <a:xfrm rot="5400000">
            <a:off x="2595563" y="-2176463"/>
            <a:ext cx="0" cy="5191125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47" name="Line 23"/>
          <p:cNvSpPr>
            <a:spLocks noChangeShapeType="1"/>
          </p:cNvSpPr>
          <p:nvPr/>
        </p:nvSpPr>
        <p:spPr bwMode="gray">
          <a:xfrm rot="5400000">
            <a:off x="4578350" y="-3036887"/>
            <a:ext cx="0" cy="9156700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48" name="Line 24"/>
          <p:cNvSpPr>
            <a:spLocks noChangeShapeType="1"/>
          </p:cNvSpPr>
          <p:nvPr/>
        </p:nvSpPr>
        <p:spPr bwMode="gray">
          <a:xfrm rot="5400000">
            <a:off x="4578350" y="-1912937"/>
            <a:ext cx="0" cy="9156700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49" name="Line 25"/>
          <p:cNvSpPr>
            <a:spLocks noChangeShapeType="1"/>
          </p:cNvSpPr>
          <p:nvPr/>
        </p:nvSpPr>
        <p:spPr bwMode="gray">
          <a:xfrm rot="5400000">
            <a:off x="4579938" y="-788988"/>
            <a:ext cx="0" cy="9153525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50" name="Line 26"/>
          <p:cNvSpPr>
            <a:spLocks noChangeShapeType="1"/>
          </p:cNvSpPr>
          <p:nvPr/>
        </p:nvSpPr>
        <p:spPr bwMode="gray">
          <a:xfrm rot="5400000">
            <a:off x="4579938" y="334962"/>
            <a:ext cx="0" cy="9153525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51" name="Line 27"/>
          <p:cNvSpPr>
            <a:spLocks noChangeShapeType="1"/>
          </p:cNvSpPr>
          <p:nvPr/>
        </p:nvSpPr>
        <p:spPr bwMode="gray">
          <a:xfrm rot="5400000">
            <a:off x="4905376" y="1824037"/>
            <a:ext cx="0" cy="8423275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52" name="Rectangle 28"/>
          <p:cNvSpPr>
            <a:spLocks noChangeArrowheads="1"/>
          </p:cNvSpPr>
          <p:nvPr/>
        </p:nvSpPr>
        <p:spPr bwMode="gray">
          <a:xfrm>
            <a:off x="4005263" y="2692400"/>
            <a:ext cx="1128712" cy="1079500"/>
          </a:xfrm>
          <a:prstGeom prst="rect">
            <a:avLst/>
          </a:prstGeom>
          <a:solidFill>
            <a:srgbClr val="FFFFFF">
              <a:alpha val="25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53" name="Rectangle 29"/>
          <p:cNvSpPr>
            <a:spLocks noChangeArrowheads="1"/>
          </p:cNvSpPr>
          <p:nvPr/>
        </p:nvSpPr>
        <p:spPr bwMode="gray">
          <a:xfrm>
            <a:off x="7459663" y="4937125"/>
            <a:ext cx="1120775" cy="1079500"/>
          </a:xfrm>
          <a:prstGeom prst="rect">
            <a:avLst/>
          </a:prstGeom>
          <a:solidFill>
            <a:srgbClr val="FFFFFF">
              <a:alpha val="30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54" name="Rectangle 30"/>
          <p:cNvSpPr>
            <a:spLocks noChangeArrowheads="1"/>
          </p:cNvSpPr>
          <p:nvPr/>
        </p:nvSpPr>
        <p:spPr bwMode="gray">
          <a:xfrm>
            <a:off x="549275" y="3808413"/>
            <a:ext cx="1128713" cy="1079500"/>
          </a:xfrm>
          <a:prstGeom prst="rect">
            <a:avLst/>
          </a:prstGeom>
          <a:solidFill>
            <a:srgbClr val="FFFFFF">
              <a:alpha val="20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55" name="Rectangle 31"/>
          <p:cNvSpPr>
            <a:spLocks noChangeArrowheads="1"/>
          </p:cNvSpPr>
          <p:nvPr/>
        </p:nvSpPr>
        <p:spPr bwMode="gray">
          <a:xfrm>
            <a:off x="6307138" y="6064250"/>
            <a:ext cx="1128712" cy="796925"/>
          </a:xfrm>
          <a:prstGeom prst="rect">
            <a:avLst/>
          </a:prstGeom>
          <a:solidFill>
            <a:srgbClr val="FFFFFF">
              <a:alpha val="20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56" name="Rectangle 32"/>
          <p:cNvSpPr>
            <a:spLocks noChangeArrowheads="1"/>
          </p:cNvSpPr>
          <p:nvPr/>
        </p:nvSpPr>
        <p:spPr bwMode="gray">
          <a:xfrm>
            <a:off x="2846388" y="0"/>
            <a:ext cx="1128712" cy="404813"/>
          </a:xfrm>
          <a:prstGeom prst="rect">
            <a:avLst/>
          </a:prstGeom>
          <a:solidFill>
            <a:srgbClr val="FFFFFF">
              <a:alpha val="39999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57" name="Rectangle 33"/>
          <p:cNvSpPr>
            <a:spLocks noChangeArrowheads="1"/>
          </p:cNvSpPr>
          <p:nvPr/>
        </p:nvSpPr>
        <p:spPr bwMode="gray">
          <a:xfrm>
            <a:off x="2852738" y="4938713"/>
            <a:ext cx="1120775" cy="1079500"/>
          </a:xfrm>
          <a:prstGeom prst="rect">
            <a:avLst/>
          </a:prstGeom>
          <a:solidFill>
            <a:srgbClr val="FFFFFF">
              <a:alpha val="30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58" name="Rectangle 34"/>
          <p:cNvSpPr>
            <a:spLocks noChangeArrowheads="1"/>
          </p:cNvSpPr>
          <p:nvPr/>
        </p:nvSpPr>
        <p:spPr bwMode="gray">
          <a:xfrm>
            <a:off x="6300788" y="1566863"/>
            <a:ext cx="1120775" cy="1079500"/>
          </a:xfrm>
          <a:prstGeom prst="rect">
            <a:avLst/>
          </a:prstGeom>
          <a:solidFill>
            <a:srgbClr val="FFFFFF">
              <a:alpha val="30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gray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gray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gray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gray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79A0AA47-B837-42A3-8D5F-130DFD78F0EF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1060" name="Freeform 36"/>
          <p:cNvSpPr>
            <a:spLocks/>
          </p:cNvSpPr>
          <p:nvPr/>
        </p:nvSpPr>
        <p:spPr bwMode="gray">
          <a:xfrm>
            <a:off x="4041775" y="0"/>
            <a:ext cx="5105400" cy="739775"/>
          </a:xfrm>
          <a:custGeom>
            <a:avLst/>
            <a:gdLst>
              <a:gd name="T0" fmla="*/ 3130 w 3130"/>
              <a:gd name="T1" fmla="*/ 453 h 453"/>
              <a:gd name="T2" fmla="*/ 3130 w 3130"/>
              <a:gd name="T3" fmla="*/ 0 h 453"/>
              <a:gd name="T4" fmla="*/ 0 w 3130"/>
              <a:gd name="T5" fmla="*/ 0 h 453"/>
              <a:gd name="T6" fmla="*/ 3130 w 3130"/>
              <a:gd name="T7" fmla="*/ 453 h 4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130" h="453">
                <a:moveTo>
                  <a:pt x="3130" y="453"/>
                </a:moveTo>
                <a:cubicBezTo>
                  <a:pt x="3130" y="226"/>
                  <a:pt x="3130" y="0"/>
                  <a:pt x="3130" y="0"/>
                </a:cubicBezTo>
                <a:lnTo>
                  <a:pt x="0" y="0"/>
                </a:lnTo>
                <a:cubicBezTo>
                  <a:pt x="0" y="0"/>
                  <a:pt x="1298" y="389"/>
                  <a:pt x="3130" y="453"/>
                </a:cubicBezTo>
                <a:close/>
              </a:path>
            </a:pathLst>
          </a:custGeom>
          <a:solidFill>
            <a:schemeClr val="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black">
          <a:xfrm>
            <a:off x="457200" y="325438"/>
            <a:ext cx="8229600" cy="9271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rgbClr val="FFFFFF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pic>
        <p:nvPicPr>
          <p:cNvPr id="1061" name="Picture 37" descr="water"/>
          <p:cNvPicPr>
            <a:picLocks noChangeAspect="1" noChangeArrowheads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409" t="16374" b="27486"/>
          <a:stretch>
            <a:fillRect/>
          </a:stretch>
        </p:blipFill>
        <p:spPr bwMode="gray">
          <a:xfrm rot="786797">
            <a:off x="6629400" y="-381000"/>
            <a:ext cx="2417763" cy="1995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62" name="Picture 38" descr="3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gray">
          <a:xfrm rot="20740733" flipH="1">
            <a:off x="49213" y="5726113"/>
            <a:ext cx="1223962" cy="1371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0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0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8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9" dur="1000" fill="hold"/>
                                        <p:tgtEl>
                                          <p:spTgt spid="106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  <p:set>
                                      <p:cBhvr>
                                        <p:cTn id="20" dur="1000" fill="hold"/>
                                        <p:tgtEl>
                                          <p:spTgt spid="106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1" dur="1000" fill="hold"/>
                                        <p:tgtEl>
                                          <p:spTgt spid="106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mph" presetSubtype="2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animClr clrSpc="rgb" dir="cw">
                                      <p:cBhvr>
                                        <p:cTn id="23" dur="10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set>
                                      <p:cBhvr>
                                        <p:cTn id="24" dur="10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5" dur="10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33" grpId="0" animBg="1"/>
      <p:bldP spid="1060" grpId="0" animBg="1"/>
      <p:bldP spid="1026" grpId="0"/>
    </p:bld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 bwMode="black">
          <a:xfrm>
            <a:off x="493149" y="554036"/>
            <a:ext cx="8574651" cy="5541963"/>
          </a:xfrm>
        </p:spPr>
        <p:txBody>
          <a:bodyPr/>
          <a:lstStyle/>
          <a:p>
            <a:pPr algn="ctr"/>
            <a:r>
              <a:rPr lang="en-US" sz="3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Rockwell Extra Bold" panose="02060903040505020403" pitchFamily="18" charset="0"/>
                <a:ea typeface="Kozuka Mincho Pro H" pitchFamily="18" charset="-128"/>
              </a:rPr>
              <a:t>BANTUAN OPERASIONAL SEKOLAH </a:t>
            </a:r>
            <a:r>
              <a:rPr lang="en-US" sz="3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Rockwell Extra Bold" panose="02060903040505020403" pitchFamily="18" charset="0"/>
                <a:ea typeface="Kozuka Mincho Pro H" pitchFamily="18" charset="-128"/>
              </a:rPr>
              <a:t/>
            </a:r>
            <a:br>
              <a:rPr lang="en-US" sz="3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Rockwell Extra Bold" panose="02060903040505020403" pitchFamily="18" charset="0"/>
                <a:ea typeface="Kozuka Mincho Pro H" pitchFamily="18" charset="-128"/>
              </a:rPr>
            </a:br>
            <a:r>
              <a:rPr lang="en-US" sz="3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Rockwell Extra Bold" panose="02060903040505020403" pitchFamily="18" charset="0"/>
                <a:ea typeface="Kozuka Mincho Pro H" pitchFamily="18" charset="-128"/>
              </a:rPr>
              <a:t>TAHUN 2019</a:t>
            </a:r>
            <a:br>
              <a:rPr lang="en-US" sz="3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Rockwell Extra Bold" panose="02060903040505020403" pitchFamily="18" charset="0"/>
                <a:ea typeface="Kozuka Mincho Pro H" pitchFamily="18" charset="-128"/>
              </a:rPr>
            </a:br>
            <a:r>
              <a:rPr lang="en-US" sz="3600" dirty="0">
                <a:solidFill>
                  <a:schemeClr val="tx1">
                    <a:lumMod val="95000"/>
                    <a:lumOff val="5000"/>
                  </a:schemeClr>
                </a:solidFill>
                <a:latin typeface="Rockwell Extra Bold" panose="02060903040505020403" pitchFamily="18" charset="0"/>
                <a:ea typeface="Kozuka Mincho Pro H" pitchFamily="18" charset="-128"/>
              </a:rPr>
              <a:t/>
            </a:r>
            <a:br>
              <a:rPr lang="en-US" sz="3600" dirty="0">
                <a:solidFill>
                  <a:schemeClr val="tx1">
                    <a:lumMod val="95000"/>
                    <a:lumOff val="5000"/>
                  </a:schemeClr>
                </a:solidFill>
                <a:latin typeface="Rockwell Extra Bold" panose="02060903040505020403" pitchFamily="18" charset="0"/>
                <a:ea typeface="Kozuka Mincho Pro H" pitchFamily="18" charset="-128"/>
              </a:rPr>
            </a:br>
            <a:r>
              <a:rPr lang="en-US" sz="3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Rockwell Extra Bold" panose="02060903040505020403" pitchFamily="18" charset="0"/>
                <a:ea typeface="Kozuka Mincho Pro H" pitchFamily="18" charset="-128"/>
              </a:rPr>
              <a:t/>
            </a:r>
            <a:br>
              <a:rPr lang="en-US" sz="3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Rockwell Extra Bold" panose="02060903040505020403" pitchFamily="18" charset="0"/>
                <a:ea typeface="Kozuka Mincho Pro H" pitchFamily="18" charset="-128"/>
              </a:rPr>
            </a:br>
            <a:r>
              <a:rPr lang="en-US" sz="3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Rockwell Extra Bold" panose="02060903040505020403" pitchFamily="18" charset="0"/>
                <a:ea typeface="Kozuka Mincho Pro H" pitchFamily="18" charset="-128"/>
              </a:rPr>
              <a:t>DINAS PENDIDIKAN, PEMUDA, DAN OLAHRAGA</a:t>
            </a:r>
            <a:br>
              <a:rPr lang="en-US" sz="3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Rockwell Extra Bold" panose="02060903040505020403" pitchFamily="18" charset="0"/>
                <a:ea typeface="Kozuka Mincho Pro H" pitchFamily="18" charset="-128"/>
              </a:rPr>
            </a:br>
            <a:r>
              <a:rPr lang="en-US" sz="3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Rockwell Extra Bold" panose="02060903040505020403" pitchFamily="18" charset="0"/>
                <a:ea typeface="Kozuka Mincho Pro H" pitchFamily="18" charset="-128"/>
              </a:rPr>
              <a:t>KAB. GUNUNGKIDUL</a:t>
            </a:r>
            <a:endParaRPr lang="en-US" sz="6600" dirty="0">
              <a:solidFill>
                <a:schemeClr val="tx1">
                  <a:lumMod val="95000"/>
                  <a:lumOff val="5000"/>
                </a:schemeClr>
              </a:solidFill>
              <a:latin typeface="Rockwell Extra Bold" panose="02060903040505020403" pitchFamily="18" charset="0"/>
              <a:ea typeface="Kozuka Mincho Pro H" pitchFamily="18" charset="-128"/>
            </a:endParaRPr>
          </a:p>
        </p:txBody>
      </p:sp>
      <p:pic>
        <p:nvPicPr>
          <p:cNvPr id="1026" name="Picture 2" descr="Z:\LOGO GK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4644226"/>
            <a:ext cx="1447800" cy="158776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5438"/>
            <a:ext cx="5791200" cy="927100"/>
          </a:xfrm>
        </p:spPr>
        <p:txBody>
          <a:bodyPr/>
          <a:lstStyle/>
          <a:p>
            <a:r>
              <a:rPr lang="en-US" dirty="0" smtClean="0">
                <a:latin typeface="Bahnschrift" panose="020B0502040204020203" pitchFamily="34" charset="0"/>
              </a:rPr>
              <a:t>2) PPDB (SD &amp; SMP)</a:t>
            </a:r>
            <a:endParaRPr lang="en-US" dirty="0">
              <a:latin typeface="Bahnschrift" panose="020B0502040204020203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609600" y="1630816"/>
            <a:ext cx="8077200" cy="30654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marR="0" lvl="0" indent="-34290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"/>
            </a:pPr>
            <a:r>
              <a:rPr lang="en-US" sz="2400" dirty="0">
                <a:latin typeface="Bahnschrift SemiLight Condensed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ATK, </a:t>
            </a:r>
            <a:r>
              <a:rPr lang="en-US" sz="2400" dirty="0" err="1" smtClean="0">
                <a:latin typeface="Bahnschrift SemiLight Condensed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konsumsi</a:t>
            </a:r>
            <a:r>
              <a:rPr lang="en-US" sz="2400" dirty="0">
                <a:latin typeface="Bahnschrift SemiLight Condensed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US" sz="2400" dirty="0" err="1">
                <a:latin typeface="Bahnschrift SemiLight Condensed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transportasi</a:t>
            </a:r>
            <a:r>
              <a:rPr lang="en-US" sz="2400" dirty="0">
                <a:latin typeface="Bahnschrift SemiLight Condensed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Bahnschrift SemiLight Condensed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hanya</a:t>
            </a:r>
            <a:r>
              <a:rPr lang="en-US" sz="2400" dirty="0">
                <a:latin typeface="Bahnschrift SemiLight Condensed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Bahnschrift SemiLight Condensed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untuk</a:t>
            </a:r>
            <a:r>
              <a:rPr lang="en-US" sz="2400" dirty="0">
                <a:latin typeface="Bahnschrift SemiLight Condensed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Bahnschrift SemiLight Condensed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koordinasi</a:t>
            </a:r>
            <a:r>
              <a:rPr lang="en-US" sz="2400" dirty="0">
                <a:latin typeface="Bahnschrift SemiLight Condensed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Bahnschrift SemiLight Condensed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dengan</a:t>
            </a:r>
            <a:r>
              <a:rPr lang="en-US" sz="2400" dirty="0">
                <a:latin typeface="Bahnschrift SemiLight Condensed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400" dirty="0" err="1" smtClean="0">
                <a:latin typeface="Bahnschrift SemiLight Condensed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Dinas</a:t>
            </a:r>
            <a:r>
              <a:rPr lang="en-US" sz="2400" dirty="0" smtClean="0">
                <a:latin typeface="Bahnschrift SemiLight Condensed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400" dirty="0" err="1" smtClean="0">
                <a:latin typeface="Bahnschrift SemiLight Condensed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Pendidikan</a:t>
            </a:r>
            <a:r>
              <a:rPr lang="en-US" sz="2400" dirty="0" smtClean="0">
                <a:latin typeface="Bahnschrift SemiLight Condensed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400" dirty="0" err="1" smtClean="0">
                <a:latin typeface="Bahnschrift SemiLight Condensed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kabupaten</a:t>
            </a:r>
            <a:r>
              <a:rPr lang="en-US" sz="2400" dirty="0" smtClean="0">
                <a:latin typeface="Bahnschrift SemiLight Condensed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en-US" sz="2400" dirty="0">
              <a:latin typeface="Bahnschrift SemiLight Condensed" panose="020B05020402040202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"/>
            </a:pPr>
            <a:r>
              <a:rPr lang="en-US" sz="2400" dirty="0" err="1" smtClean="0">
                <a:latin typeface="Bahnschrift SemiLight Condensed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Fotocopy</a:t>
            </a:r>
            <a:r>
              <a:rPr lang="en-US" sz="2400" dirty="0" smtClean="0">
                <a:latin typeface="Bahnschrift SemiLight Condensed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Bahnschrift SemiLight Condensed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formulir</a:t>
            </a:r>
            <a:r>
              <a:rPr lang="en-US" sz="2400" dirty="0">
                <a:latin typeface="Bahnschrift SemiLight Condensed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PPDB (</a:t>
            </a:r>
            <a:r>
              <a:rPr lang="en-US" sz="2400" dirty="0" err="1">
                <a:latin typeface="Bahnschrift SemiLight Condensed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Khusus</a:t>
            </a:r>
            <a:r>
              <a:rPr lang="en-US" sz="2400" dirty="0">
                <a:latin typeface="Bahnschrift SemiLight Condensed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Bahnschrift SemiLight Condensed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Gunungkidul</a:t>
            </a:r>
            <a:r>
              <a:rPr lang="en-US" sz="2400" dirty="0">
                <a:latin typeface="Bahnschrift SemiLight Condensed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TIDAK BOLEH </a:t>
            </a:r>
            <a:r>
              <a:rPr lang="en-US" sz="2400" dirty="0" err="1">
                <a:latin typeface="Bahnschrift SemiLight Condensed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menganggarkan</a:t>
            </a:r>
            <a:r>
              <a:rPr lang="en-US" sz="2400" dirty="0">
                <a:latin typeface="Bahnschrift SemiLight Condensed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Bahnschrift SemiLight Condensed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fotocopy</a:t>
            </a:r>
            <a:r>
              <a:rPr lang="en-US" sz="2400" dirty="0">
                <a:latin typeface="Bahnschrift SemiLight Condensed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Bahnschrift SemiLight Condensed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formulir</a:t>
            </a:r>
            <a:r>
              <a:rPr lang="en-US" sz="2400" dirty="0">
                <a:latin typeface="Bahnschrift SemiLight Condensed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Bahnschrift SemiLight Condensed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karena</a:t>
            </a:r>
            <a:r>
              <a:rPr lang="en-US" sz="2400" dirty="0">
                <a:latin typeface="Bahnschrift SemiLight Condensed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Bahnschrift SemiLight Condensed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sudah</a:t>
            </a:r>
            <a:r>
              <a:rPr lang="en-US" sz="2400" dirty="0">
                <a:latin typeface="Bahnschrift SemiLight Condensed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Bahnschrift SemiLight Condensed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menggunakan</a:t>
            </a:r>
            <a:r>
              <a:rPr lang="en-US" sz="2400" dirty="0">
                <a:latin typeface="Bahnschrift SemiLight Condensed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Bahnschrift SemiLight Condensed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aplikasi</a:t>
            </a:r>
            <a:r>
              <a:rPr lang="en-US" sz="2400" dirty="0">
                <a:latin typeface="Bahnschrift SemiLight Condensed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400" dirty="0" smtClean="0">
                <a:latin typeface="Bahnschrift SemiLight Condensed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PPDB </a:t>
            </a:r>
            <a:r>
              <a:rPr lang="en-US" sz="2400" i="1" dirty="0" smtClean="0">
                <a:latin typeface="Bahnschrift SemiLight Condensed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online</a:t>
            </a:r>
            <a:r>
              <a:rPr lang="en-US" sz="2400" dirty="0" smtClean="0">
                <a:latin typeface="Bahnschrift SemiLight Condensed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)</a:t>
            </a:r>
          </a:p>
          <a:p>
            <a:pPr marL="342900" marR="0" lvl="0" indent="-34290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"/>
            </a:pPr>
            <a:r>
              <a:rPr lang="en-US" sz="2400" dirty="0" err="1" smtClean="0">
                <a:latin typeface="Bahnschrift SemiLight Condensed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Biaya</a:t>
            </a:r>
            <a:r>
              <a:rPr lang="en-US" sz="2400" dirty="0" smtClean="0">
                <a:latin typeface="Bahnschrift SemiLight Condensed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Bahnschrift SemiLight Condensed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kegiatan</a:t>
            </a:r>
            <a:r>
              <a:rPr lang="en-US" sz="2400" dirty="0">
                <a:latin typeface="Bahnschrift SemiLight Condensed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400" dirty="0" err="1" smtClean="0">
                <a:latin typeface="Bahnschrift SemiLight Condensed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pengenalan</a:t>
            </a:r>
            <a:r>
              <a:rPr lang="en-US" sz="2400" dirty="0" smtClean="0">
                <a:latin typeface="Bahnschrift SemiLight Condensed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400" dirty="0" err="1" smtClean="0">
                <a:latin typeface="Bahnschrift SemiLight Condensed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lingkungan</a:t>
            </a:r>
            <a:r>
              <a:rPr lang="en-US" sz="2400" dirty="0" smtClean="0">
                <a:latin typeface="Bahnschrift SemiLight Condensed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400" dirty="0" err="1" smtClean="0">
                <a:latin typeface="Bahnschrift SemiLight Condensed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sekolah</a:t>
            </a:r>
            <a:r>
              <a:rPr lang="en-US" sz="2400" dirty="0" smtClean="0">
                <a:latin typeface="Bahnschrift SemiLight Condensed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:</a:t>
            </a:r>
            <a:endParaRPr lang="en-US" sz="2400" dirty="0">
              <a:latin typeface="Bahnschrift SemiLight Condensed" panose="020B05020402040202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marR="0" algn="just">
              <a:lnSpc>
                <a:spcPct val="115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2400" dirty="0" smtClean="0">
                <a:latin typeface="Bahnschrift SemiLight Condensed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 ATK, </a:t>
            </a:r>
            <a:r>
              <a:rPr lang="en-US" sz="2400" dirty="0" err="1" smtClean="0">
                <a:latin typeface="Bahnschrift SemiLight Condensed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Fotokopi</a:t>
            </a:r>
            <a:r>
              <a:rPr lang="en-US" sz="2400" dirty="0" smtClean="0">
                <a:latin typeface="Bahnschrift SemiLight Condensed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400" dirty="0" err="1" smtClean="0">
                <a:latin typeface="Bahnschrift SemiLight Condensed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materi</a:t>
            </a:r>
            <a:r>
              <a:rPr lang="en-US" sz="2400" dirty="0" smtClean="0">
                <a:latin typeface="Bahnschrift SemiLight Condensed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US" sz="2400" dirty="0" err="1" smtClean="0">
                <a:latin typeface="Bahnschrift SemiLight Condensed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bahan</a:t>
            </a:r>
            <a:r>
              <a:rPr lang="en-US" sz="2400" dirty="0" smtClean="0">
                <a:latin typeface="Bahnschrift SemiLight Condensed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400" dirty="0" err="1" smtClean="0">
                <a:latin typeface="Bahnschrift SemiLight Condensed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habis</a:t>
            </a:r>
            <a:r>
              <a:rPr lang="en-US" sz="2400" dirty="0" smtClean="0">
                <a:latin typeface="Bahnschrift SemiLight Condensed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400" dirty="0" err="1" smtClean="0">
                <a:latin typeface="Bahnschrift SemiLight Condensed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pakai</a:t>
            </a:r>
            <a:r>
              <a:rPr lang="en-US" sz="2400" dirty="0" smtClean="0">
                <a:latin typeface="Bahnschrift SemiLight Condensed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US" sz="2400" dirty="0" err="1" smtClean="0">
                <a:latin typeface="Bahnschrift SemiLight Condensed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konsumsi</a:t>
            </a:r>
            <a:r>
              <a:rPr lang="en-US" sz="2400" dirty="0" smtClean="0">
                <a:latin typeface="Bahnschrift SemiLight Condensed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400" dirty="0" err="1" smtClean="0">
                <a:latin typeface="Bahnschrift SemiLight Condensed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panitia</a:t>
            </a:r>
            <a:r>
              <a:rPr lang="en-US" sz="2400" dirty="0" smtClean="0">
                <a:latin typeface="Bahnschrift SemiLight Condensed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US" sz="2400" dirty="0" err="1" smtClean="0">
                <a:latin typeface="Bahnschrift SemiLight Condensed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Jasa</a:t>
            </a:r>
            <a:r>
              <a:rPr lang="en-US" sz="2400" dirty="0" smtClean="0">
                <a:latin typeface="Bahnschrift SemiLight Condensed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Bahnschrift SemiLight Condensed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profesi</a:t>
            </a:r>
            <a:r>
              <a:rPr lang="en-US" sz="2400" dirty="0">
                <a:latin typeface="Bahnschrift SemiLight Condensed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(</a:t>
            </a:r>
            <a:r>
              <a:rPr lang="en-US" sz="2400" dirty="0" err="1">
                <a:latin typeface="Bahnschrift SemiLight Condensed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narsum</a:t>
            </a:r>
            <a:r>
              <a:rPr lang="en-US" sz="2400" dirty="0">
                <a:latin typeface="Bahnschrift SemiLight Condensed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) </a:t>
            </a:r>
            <a:r>
              <a:rPr lang="en-US" sz="2400" dirty="0" err="1" smtClean="0">
                <a:latin typeface="Bahnschrift SemiLight Condensed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dari</a:t>
            </a:r>
            <a:r>
              <a:rPr lang="en-US" sz="2400" dirty="0" smtClean="0">
                <a:latin typeface="Bahnschrift SemiLight Condensed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400" dirty="0" err="1" smtClean="0">
                <a:latin typeface="Bahnschrift SemiLight Condensed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luar</a:t>
            </a:r>
            <a:r>
              <a:rPr lang="en-US" sz="2400" dirty="0" smtClean="0">
                <a:latin typeface="Bahnschrift SemiLight Condensed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400" dirty="0" err="1" smtClean="0">
                <a:latin typeface="Bahnschrift SemiLight Condensed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sekolah</a:t>
            </a:r>
            <a:r>
              <a:rPr lang="en-US" sz="2400" dirty="0" smtClean="0">
                <a:latin typeface="Bahnschrift SemiLight Condensed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400" dirty="0" err="1" smtClean="0">
                <a:latin typeface="Bahnschrift SemiLight Condensed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jika</a:t>
            </a:r>
            <a:r>
              <a:rPr lang="en-US" sz="2400" dirty="0" smtClean="0">
                <a:latin typeface="Bahnschrift SemiLight Condensed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400" dirty="0" err="1" smtClean="0">
                <a:latin typeface="Bahnschrift SemiLight Condensed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dibutuhkan</a:t>
            </a:r>
            <a:r>
              <a:rPr lang="en-US" sz="2400" dirty="0" smtClean="0">
                <a:latin typeface="Bahnschrift SemiLight Condensed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400" dirty="0" err="1" smtClean="0">
                <a:latin typeface="Bahnschrift SemiLight Condensed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dan</a:t>
            </a:r>
            <a:r>
              <a:rPr lang="en-US" sz="2400" dirty="0" smtClean="0">
                <a:latin typeface="Bahnschrift SemiLight Condensed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400" dirty="0" err="1" smtClean="0">
                <a:latin typeface="Bahnschrift SemiLight Condensed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harus</a:t>
            </a:r>
            <a:r>
              <a:rPr lang="en-US" sz="2400" dirty="0" smtClean="0">
                <a:latin typeface="Bahnschrift SemiLight Condensed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400" dirty="0" err="1" smtClean="0">
                <a:latin typeface="Bahnschrift SemiLight Condensed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ada</a:t>
            </a:r>
            <a:r>
              <a:rPr lang="en-US" sz="2400" dirty="0" smtClean="0">
                <a:latin typeface="Bahnschrift SemiLight Condensed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400" dirty="0" err="1" smtClean="0">
                <a:latin typeface="Bahnschrift SemiLight Condensed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surat</a:t>
            </a:r>
            <a:r>
              <a:rPr lang="en-US" sz="2400" dirty="0" smtClean="0">
                <a:latin typeface="Bahnschrift SemiLight Condensed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400" dirty="0" err="1" smtClean="0">
                <a:latin typeface="Bahnschrift SemiLight Condensed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tugas</a:t>
            </a:r>
            <a:endParaRPr lang="en-US" sz="2400" dirty="0" smtClean="0">
              <a:latin typeface="Bahnschrift SemiLight Condensed" panose="020B05020402040202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5936638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27100"/>
          </a:xfrm>
        </p:spPr>
        <p:txBody>
          <a:bodyPr/>
          <a:lstStyle/>
          <a:p>
            <a:pPr algn="ctr"/>
            <a:r>
              <a:rPr lang="en-US" sz="3600" dirty="0" smtClean="0">
                <a:latin typeface="Agency FB" panose="020B0503020202020204" pitchFamily="34" charset="0"/>
              </a:rPr>
              <a:t>3) KEGIATAN </a:t>
            </a:r>
            <a:r>
              <a:rPr lang="en-US" sz="3600" dirty="0">
                <a:latin typeface="Agency FB" panose="020B0503020202020204" pitchFamily="34" charset="0"/>
              </a:rPr>
              <a:t>PEMBELAJARAN &amp; </a:t>
            </a:r>
            <a:r>
              <a:rPr lang="en-US" sz="3600" dirty="0" smtClean="0">
                <a:latin typeface="Agency FB" panose="020B0503020202020204" pitchFamily="34" charset="0"/>
              </a:rPr>
              <a:t>EKSTRAKURIKULER</a:t>
            </a:r>
            <a:br>
              <a:rPr lang="en-US" sz="3600" dirty="0" smtClean="0">
                <a:latin typeface="Agency FB" panose="020B0503020202020204" pitchFamily="34" charset="0"/>
              </a:rPr>
            </a:br>
            <a:r>
              <a:rPr lang="en-US" sz="3600" dirty="0" smtClean="0">
                <a:latin typeface="Agency FB" panose="020B0503020202020204" pitchFamily="34" charset="0"/>
              </a:rPr>
              <a:t>(SD &amp; SMP) </a:t>
            </a:r>
            <a:endParaRPr lang="en-US" sz="3600" dirty="0">
              <a:latin typeface="Agency FB" panose="020B0503020202020204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457200" y="1143000"/>
            <a:ext cx="8229600" cy="43396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marR="0" lvl="0" indent="-34290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lphaUcParenR"/>
            </a:pPr>
            <a:r>
              <a:rPr lang="en-US" sz="1600" dirty="0" err="1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Pembelajaran</a:t>
            </a:r>
            <a:r>
              <a:rPr lang="en-US" sz="1600" dirty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smtClean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:</a:t>
            </a:r>
          </a:p>
          <a:p>
            <a:pPr marL="342900" marR="0" lvl="0" indent="-34290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"/>
            </a:pPr>
            <a:r>
              <a:rPr lang="en-US" sz="1600" dirty="0" err="1" smtClean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Membeli</a:t>
            </a:r>
            <a:r>
              <a:rPr lang="en-US" sz="1600" dirty="0" smtClean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/</a:t>
            </a:r>
            <a:r>
              <a:rPr lang="en-US" sz="1600" dirty="0" err="1" smtClean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mengganti</a:t>
            </a:r>
            <a:r>
              <a:rPr lang="en-US" sz="1600" dirty="0" smtClean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alat</a:t>
            </a:r>
            <a:r>
              <a:rPr lang="en-US" sz="1600" dirty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peraga</a:t>
            </a:r>
            <a:r>
              <a:rPr lang="en-US" sz="1600" dirty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</a:t>
            </a:r>
            <a:r>
              <a:rPr lang="en-US" sz="1600" dirty="0" err="1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untuk</a:t>
            </a:r>
            <a:r>
              <a:rPr lang="en-US" sz="1600" dirty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memenuhi</a:t>
            </a:r>
            <a:r>
              <a:rPr lang="en-US" sz="1600" dirty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SNP</a:t>
            </a:r>
          </a:p>
          <a:p>
            <a:pPr marL="342900" marR="0" lvl="0" indent="-34290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"/>
            </a:pPr>
            <a:r>
              <a:rPr lang="en-US" sz="1600" dirty="0" err="1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Aktif</a:t>
            </a:r>
            <a:r>
              <a:rPr lang="en-US" sz="1600" dirty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, </a:t>
            </a:r>
            <a:r>
              <a:rPr lang="en-US" sz="1600" dirty="0" err="1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kreatif</a:t>
            </a:r>
            <a:r>
              <a:rPr lang="en-US" sz="1600" dirty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, </a:t>
            </a:r>
            <a:r>
              <a:rPr lang="en-US" sz="1600" dirty="0" err="1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efektif</a:t>
            </a:r>
            <a:r>
              <a:rPr lang="en-US" sz="1600" dirty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, </a:t>
            </a:r>
            <a:r>
              <a:rPr lang="en-US" sz="1600" dirty="0" err="1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menyenangkan</a:t>
            </a:r>
            <a:r>
              <a:rPr lang="en-US" sz="1600" dirty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smtClean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(</a:t>
            </a:r>
            <a:r>
              <a:rPr lang="en-US" sz="1600" dirty="0" err="1" smtClean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misal</a:t>
            </a:r>
            <a:r>
              <a:rPr lang="en-US" sz="1600" dirty="0" smtClean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: torso, </a:t>
            </a:r>
            <a:r>
              <a:rPr lang="en-US" sz="1600" dirty="0" err="1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bahan</a:t>
            </a:r>
            <a:r>
              <a:rPr lang="en-US" sz="1600" dirty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membatik</a:t>
            </a:r>
            <a:r>
              <a:rPr lang="en-US" sz="1600" dirty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, </a:t>
            </a:r>
            <a:r>
              <a:rPr lang="en-US" sz="1600" dirty="0" err="1" smtClean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dan</a:t>
            </a:r>
            <a:r>
              <a:rPr lang="en-US" sz="1600" dirty="0" smtClean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 smtClean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sebagainya</a:t>
            </a:r>
            <a:r>
              <a:rPr lang="en-US" sz="1600" dirty="0" smtClean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)</a:t>
            </a:r>
            <a:endParaRPr lang="en-US" sz="1600" dirty="0"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marL="342900" marR="0" lvl="0" indent="-34290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"/>
            </a:pPr>
            <a:r>
              <a:rPr lang="en-US" sz="1600" dirty="0" err="1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Remidi</a:t>
            </a:r>
            <a:r>
              <a:rPr lang="en-US" sz="1600" dirty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/</a:t>
            </a:r>
            <a:r>
              <a:rPr lang="en-US" sz="1600" dirty="0" err="1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pengayaan</a:t>
            </a:r>
            <a:r>
              <a:rPr lang="en-US" sz="1600" dirty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</a:p>
          <a:p>
            <a:pPr marL="342900" marR="0" lvl="0" indent="-34290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"/>
            </a:pPr>
            <a:r>
              <a:rPr lang="en-US" sz="1600" dirty="0" err="1" smtClean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Pemantapan</a:t>
            </a:r>
            <a:r>
              <a:rPr lang="en-US" sz="1600" dirty="0" smtClean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 smtClean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persiapan</a:t>
            </a:r>
            <a:r>
              <a:rPr lang="en-US" sz="1600" dirty="0" smtClean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 smtClean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ujian</a:t>
            </a:r>
            <a:endParaRPr lang="en-US" sz="1600" dirty="0" smtClean="0"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marL="342900" marR="0" lvl="0" indent="-34290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"/>
            </a:pPr>
            <a:r>
              <a:rPr lang="id-ID" sz="1600" dirty="0">
                <a:latin typeface="Cambria" panose="02040503050406030204" pitchFamily="18" charset="0"/>
                <a:ea typeface="Cambria" panose="02040503050406030204" pitchFamily="18" charset="0"/>
              </a:rPr>
              <a:t>Pendidikan dan pengembangan Sekolah sehat, aman, ramah anak, dan menyenangkan</a:t>
            </a:r>
            <a:endParaRPr lang="en-US" sz="1600" dirty="0"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marL="342900" marR="0" lvl="0" indent="-34290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"/>
            </a:pPr>
            <a:r>
              <a:rPr lang="en-US" sz="1600" dirty="0" err="1" smtClean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Pembiayaan</a:t>
            </a:r>
            <a:r>
              <a:rPr lang="en-US" sz="1600" dirty="0" smtClean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 smtClean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lomba</a:t>
            </a:r>
            <a:r>
              <a:rPr lang="en-US" sz="1600" dirty="0" smtClean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 smtClean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di</a:t>
            </a:r>
            <a:r>
              <a:rPr lang="en-US" sz="1600" dirty="0" smtClean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 smtClean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tingkat</a:t>
            </a:r>
            <a:r>
              <a:rPr lang="en-US" sz="1600" dirty="0" smtClean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 smtClean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Kabupaten</a:t>
            </a:r>
            <a:r>
              <a:rPr lang="en-US" sz="1600" dirty="0" smtClean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yang </a:t>
            </a:r>
            <a:r>
              <a:rPr lang="en-US" sz="1600" dirty="0" err="1" smtClean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tidak</a:t>
            </a:r>
            <a:r>
              <a:rPr lang="en-US" sz="1600" dirty="0" smtClean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 smtClean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dibiayai</a:t>
            </a:r>
            <a:r>
              <a:rPr lang="en-US" sz="1600" dirty="0" smtClean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 smtClean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dari</a:t>
            </a:r>
            <a:r>
              <a:rPr lang="en-US" sz="1600" dirty="0" smtClean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 smtClean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dana</a:t>
            </a:r>
            <a:r>
              <a:rPr lang="en-US" sz="1600" dirty="0" smtClean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 smtClean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pemerintah</a:t>
            </a:r>
            <a:r>
              <a:rPr lang="en-US" sz="1600" dirty="0" smtClean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 smtClean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pusat</a:t>
            </a:r>
            <a:r>
              <a:rPr lang="en-US" sz="1600" dirty="0" smtClean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 smtClean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atau</a:t>
            </a:r>
            <a:r>
              <a:rPr lang="en-US" sz="1600" dirty="0" smtClean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 smtClean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pemerintah</a:t>
            </a:r>
            <a:r>
              <a:rPr lang="en-US" sz="1600" dirty="0" smtClean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 smtClean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kabupaten</a:t>
            </a:r>
            <a:r>
              <a:rPr lang="en-US" sz="1600" dirty="0" smtClean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 smtClean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seperti</a:t>
            </a:r>
            <a:r>
              <a:rPr lang="en-US" sz="1600" dirty="0" smtClean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 smtClean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Transportasi</a:t>
            </a:r>
            <a:r>
              <a:rPr lang="en-US" sz="1600" dirty="0" smtClean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&amp; </a:t>
            </a:r>
            <a:r>
              <a:rPr lang="en-US" sz="1600" dirty="0" err="1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akomodasi</a:t>
            </a:r>
            <a:r>
              <a:rPr lang="en-US" sz="1600" dirty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lomba</a:t>
            </a:r>
            <a:r>
              <a:rPr lang="en-US" sz="1600" dirty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 smtClean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pembelajaran</a:t>
            </a:r>
            <a:r>
              <a:rPr lang="en-US" sz="1600" dirty="0" smtClean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 smtClean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meliputi</a:t>
            </a:r>
            <a:r>
              <a:rPr lang="en-US" sz="1600" dirty="0" smtClean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 smtClean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sewa</a:t>
            </a:r>
            <a:r>
              <a:rPr lang="en-US" sz="1600" dirty="0" smtClean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kendaraan</a:t>
            </a:r>
            <a:r>
              <a:rPr lang="en-US" sz="1600" dirty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, </a:t>
            </a:r>
            <a:r>
              <a:rPr lang="en-US" sz="1600" dirty="0" err="1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sewa</a:t>
            </a:r>
            <a:r>
              <a:rPr lang="en-US" sz="1600" dirty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pakaian</a:t>
            </a:r>
            <a:r>
              <a:rPr lang="en-US" sz="1600" dirty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, </a:t>
            </a:r>
            <a:r>
              <a:rPr lang="en-US" sz="1600" dirty="0" err="1" smtClean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sewa</a:t>
            </a:r>
            <a:r>
              <a:rPr lang="en-US" sz="1600" dirty="0" smtClean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rias</a:t>
            </a:r>
            <a:r>
              <a:rPr lang="en-US" sz="1600" dirty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, </a:t>
            </a:r>
            <a:r>
              <a:rPr lang="en-US" sz="1600" dirty="0" err="1" smtClean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makan</a:t>
            </a:r>
            <a:r>
              <a:rPr lang="en-US" sz="1600" dirty="0" smtClean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 smtClean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minum</a:t>
            </a:r>
            <a:r>
              <a:rPr lang="en-US" sz="1600" dirty="0" smtClean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 smtClean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diperbolehkan</a:t>
            </a:r>
            <a:r>
              <a:rPr lang="en-US" sz="1600" dirty="0" smtClean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 smtClean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dan</a:t>
            </a:r>
            <a:r>
              <a:rPr lang="en-US" sz="1600" dirty="0" smtClean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 smtClean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biaya</a:t>
            </a:r>
            <a:r>
              <a:rPr lang="en-US" sz="1600" dirty="0" smtClean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 smtClean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pendaftaran</a:t>
            </a:r>
            <a:r>
              <a:rPr lang="en-US" sz="1600" dirty="0" smtClean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 smtClean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mengikuti</a:t>
            </a:r>
            <a:r>
              <a:rPr lang="en-US" sz="1600" dirty="0" smtClean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 smtClean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lomba</a:t>
            </a:r>
            <a:r>
              <a:rPr lang="en-US" sz="1600" dirty="0" smtClean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– </a:t>
            </a:r>
            <a:r>
              <a:rPr lang="en-US" sz="1600" dirty="0" err="1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halaman</a:t>
            </a:r>
            <a:r>
              <a:rPr lang="en-US" sz="1600" dirty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24 </a:t>
            </a:r>
            <a:r>
              <a:rPr lang="en-US" sz="1600" dirty="0" err="1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Lampiran</a:t>
            </a:r>
            <a:r>
              <a:rPr lang="en-US" sz="1600" dirty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smtClean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I </a:t>
            </a:r>
            <a:r>
              <a:rPr lang="en-US" sz="1600" dirty="0" err="1" smtClean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poin</a:t>
            </a:r>
            <a:r>
              <a:rPr lang="en-US" sz="1600" dirty="0" smtClean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7.</a:t>
            </a:r>
          </a:p>
          <a:p>
            <a:pPr marL="342900" marR="0" lvl="0" indent="-34290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"/>
            </a:pPr>
            <a:r>
              <a:rPr lang="id-ID" sz="1600" dirty="0" smtClean="0">
                <a:latin typeface="Cambria" panose="02040503050406030204" pitchFamily="18" charset="0"/>
                <a:ea typeface="Cambria" panose="02040503050406030204" pitchFamily="18" charset="0"/>
              </a:rPr>
              <a:t>Biaya </a:t>
            </a:r>
            <a:r>
              <a:rPr lang="id-ID" sz="1600" dirty="0">
                <a:latin typeface="Cambria" panose="02040503050406030204" pitchFamily="18" charset="0"/>
                <a:ea typeface="Cambria" panose="02040503050406030204" pitchFamily="18" charset="0"/>
              </a:rPr>
              <a:t>untuk mengembangkan media pembelajaran berbasis Teknologi, Informasi, dan Komunikasi (TIK), misalnya untuk pembelian bahan atau komponen material perakitan, dan pengembangan </a:t>
            </a:r>
            <a:r>
              <a:rPr lang="id-ID" sz="1600" i="1" dirty="0" smtClean="0">
                <a:latin typeface="Cambria" panose="02040503050406030204" pitchFamily="18" charset="0"/>
                <a:ea typeface="Cambria" panose="02040503050406030204" pitchFamily="18" charset="0"/>
              </a:rPr>
              <a:t>e-book</a:t>
            </a:r>
            <a:endParaRPr lang="en-US" sz="1600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342900" marR="0" lvl="0" indent="-34290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"/>
            </a:pPr>
            <a:r>
              <a:rPr lang="id-ID" sz="1600" dirty="0" smtClean="0">
                <a:latin typeface="Cambria" panose="02040503050406030204" pitchFamily="18" charset="0"/>
                <a:ea typeface="Cambria" panose="02040503050406030204" pitchFamily="18" charset="0"/>
              </a:rPr>
              <a:t>Pembelian </a:t>
            </a:r>
            <a:r>
              <a:rPr lang="id-ID" sz="1600" dirty="0">
                <a:latin typeface="Cambria" panose="02040503050406030204" pitchFamily="18" charset="0"/>
                <a:ea typeface="Cambria" panose="02040503050406030204" pitchFamily="18" charset="0"/>
              </a:rPr>
              <a:t>atau langganan buku digital, dan/atau aplikasi pembelajaran digital</a:t>
            </a:r>
            <a:endParaRPr lang="en-US" sz="1600" dirty="0"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marL="457200" marR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 dirty="0" smtClean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 </a:t>
            </a:r>
            <a:endParaRPr lang="en-US" sz="1600" dirty="0"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732963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27100"/>
          </a:xfrm>
        </p:spPr>
        <p:txBody>
          <a:bodyPr/>
          <a:lstStyle/>
          <a:p>
            <a:pPr algn="ctr"/>
            <a:r>
              <a:rPr lang="en-US" sz="3600" dirty="0" smtClean="0">
                <a:latin typeface="Agency FB" panose="020B0503020202020204" pitchFamily="34" charset="0"/>
              </a:rPr>
              <a:t>3) KEGIATAN </a:t>
            </a:r>
            <a:r>
              <a:rPr lang="en-US" sz="3600" dirty="0">
                <a:latin typeface="Agency FB" panose="020B0503020202020204" pitchFamily="34" charset="0"/>
              </a:rPr>
              <a:t>PEMBELAJARAN &amp; </a:t>
            </a:r>
            <a:r>
              <a:rPr lang="en-US" sz="3600" dirty="0" smtClean="0">
                <a:latin typeface="Agency FB" panose="020B0503020202020204" pitchFamily="34" charset="0"/>
              </a:rPr>
              <a:t>EKSTRAKURIKULER</a:t>
            </a:r>
            <a:br>
              <a:rPr lang="en-US" sz="3600" dirty="0" smtClean="0">
                <a:latin typeface="Agency FB" panose="020B0503020202020204" pitchFamily="34" charset="0"/>
              </a:rPr>
            </a:br>
            <a:r>
              <a:rPr lang="en-US" sz="3600" dirty="0" smtClean="0">
                <a:latin typeface="Agency FB" panose="020B0503020202020204" pitchFamily="34" charset="0"/>
              </a:rPr>
              <a:t>(SD &amp; SMP) </a:t>
            </a:r>
            <a:r>
              <a:rPr lang="en-US" sz="3600" i="1" dirty="0" err="1" smtClean="0">
                <a:latin typeface="Agency FB" panose="020B0503020202020204" pitchFamily="34" charset="0"/>
              </a:rPr>
              <a:t>Lanjutan</a:t>
            </a:r>
            <a:r>
              <a:rPr lang="en-US" sz="3600" i="1" dirty="0" smtClean="0">
                <a:latin typeface="Agency FB" panose="020B0503020202020204" pitchFamily="34" charset="0"/>
              </a:rPr>
              <a:t>…</a:t>
            </a:r>
            <a:endParaRPr lang="en-US" sz="3600" i="1" dirty="0">
              <a:latin typeface="Agency FB" panose="020B0503020202020204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457200" y="1905000"/>
            <a:ext cx="8229600" cy="33425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0" lv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dirty="0" smtClean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B)  </a:t>
            </a:r>
            <a:r>
              <a:rPr lang="en-US" dirty="0" err="1" smtClean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Ekstrakurikuler</a:t>
            </a:r>
            <a:r>
              <a:rPr lang="en-US" dirty="0" smtClean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:</a:t>
            </a:r>
          </a:p>
          <a:p>
            <a:pPr marL="342900" marR="0" lvl="0" indent="-342900" algn="just">
              <a:lnSpc>
                <a:spcPct val="115000"/>
              </a:lnSpc>
              <a:spcBef>
                <a:spcPts val="0"/>
              </a:spcBef>
              <a:spcAft>
                <a:spcPts val="800"/>
              </a:spcAft>
              <a:buFont typeface="Wingdings" panose="05000000000000000000" pitchFamily="2" charset="2"/>
              <a:buChar char=""/>
            </a:pPr>
            <a:r>
              <a:rPr lang="en-US" dirty="0" err="1" smtClean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Krida</a:t>
            </a:r>
            <a:endParaRPr lang="en-US" dirty="0" smtClean="0"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marL="342900" marR="0" lvl="0" indent="-342900" algn="just">
              <a:lnSpc>
                <a:spcPct val="115000"/>
              </a:lnSpc>
              <a:spcBef>
                <a:spcPts val="0"/>
              </a:spcBef>
              <a:spcAft>
                <a:spcPts val="800"/>
              </a:spcAft>
              <a:buFont typeface="Wingdings" panose="05000000000000000000" pitchFamily="2" charset="2"/>
              <a:buChar char=""/>
            </a:pPr>
            <a:r>
              <a:rPr lang="en-US" dirty="0" err="1" smtClean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Karya</a:t>
            </a:r>
            <a:r>
              <a:rPr lang="en-US" dirty="0" smtClean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ilmiah</a:t>
            </a:r>
            <a:endParaRPr lang="en-US" dirty="0" smtClean="0"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marL="342900" marR="0" lvl="0" indent="-342900" algn="just">
              <a:lnSpc>
                <a:spcPct val="115000"/>
              </a:lnSpc>
              <a:spcBef>
                <a:spcPts val="0"/>
              </a:spcBef>
              <a:spcAft>
                <a:spcPts val="800"/>
              </a:spcAft>
              <a:buFont typeface="Wingdings" panose="05000000000000000000" pitchFamily="2" charset="2"/>
              <a:buChar char=""/>
            </a:pPr>
            <a:r>
              <a:rPr lang="en-US" dirty="0" err="1" smtClean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Latihan</a:t>
            </a:r>
            <a:r>
              <a:rPr lang="en-US" dirty="0" smtClean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olah</a:t>
            </a:r>
            <a:r>
              <a:rPr lang="en-US" dirty="0" smtClean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bakat</a:t>
            </a:r>
            <a:r>
              <a:rPr lang="en-US" dirty="0" smtClean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dan</a:t>
            </a:r>
            <a:r>
              <a:rPr lang="en-US" dirty="0" smtClean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olah</a:t>
            </a:r>
            <a:r>
              <a:rPr lang="en-US" dirty="0" smtClean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minat</a:t>
            </a:r>
            <a:endParaRPr lang="en-US" dirty="0" smtClean="0"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marL="342900" marR="0" lvl="0" indent="-342900" algn="just">
              <a:lnSpc>
                <a:spcPct val="115000"/>
              </a:lnSpc>
              <a:spcBef>
                <a:spcPts val="0"/>
              </a:spcBef>
              <a:spcAft>
                <a:spcPts val="800"/>
              </a:spcAft>
              <a:buFont typeface="Wingdings" panose="05000000000000000000" pitchFamily="2" charset="2"/>
              <a:buChar char=""/>
            </a:pPr>
            <a:r>
              <a:rPr lang="en-US" dirty="0" err="1" smtClean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Keagamaan</a:t>
            </a:r>
            <a:r>
              <a:rPr lang="en-US" dirty="0" smtClean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</a:t>
            </a:r>
            <a:r>
              <a:rPr lang="en-US" dirty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ceramah</a:t>
            </a:r>
            <a:r>
              <a:rPr lang="en-US" dirty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pemerintah</a:t>
            </a:r>
            <a:r>
              <a:rPr lang="en-US" dirty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keagamaan</a:t>
            </a:r>
            <a:r>
              <a:rPr lang="en-US" dirty="0" smtClean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, </a:t>
            </a:r>
            <a:r>
              <a:rPr lang="en-US" dirty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BTA, TPA, Retreat, </a:t>
            </a:r>
            <a:r>
              <a:rPr lang="en-US" dirty="0" err="1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bentuk</a:t>
            </a:r>
            <a:r>
              <a:rPr lang="en-US" dirty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ekstrakurikuler</a:t>
            </a:r>
            <a:r>
              <a:rPr lang="en-US" dirty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keagamaan</a:t>
            </a:r>
            <a:r>
              <a:rPr lang="en-US" dirty="0" smtClean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.</a:t>
            </a:r>
          </a:p>
          <a:p>
            <a:pPr marL="342900" marR="0" lvl="0" indent="-342900" algn="just">
              <a:lnSpc>
                <a:spcPct val="115000"/>
              </a:lnSpc>
              <a:spcBef>
                <a:spcPts val="0"/>
              </a:spcBef>
              <a:spcAft>
                <a:spcPts val="800"/>
              </a:spcAft>
              <a:buFont typeface="Wingdings" panose="05000000000000000000" pitchFamily="2" charset="2"/>
              <a:buChar char=""/>
            </a:pPr>
            <a:r>
              <a:rPr lang="en-US" dirty="0" err="1" smtClean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Kegiatan</a:t>
            </a:r>
            <a:r>
              <a:rPr lang="en-US" dirty="0" smtClean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ekstra</a:t>
            </a:r>
            <a:r>
              <a:rPr lang="en-US" dirty="0" smtClean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yang </a:t>
            </a:r>
            <a:r>
              <a:rPr lang="en-US" dirty="0" err="1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dilombakan</a:t>
            </a:r>
            <a:r>
              <a:rPr lang="en-US" dirty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dirty="0" smtClean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&amp; </a:t>
            </a:r>
            <a:r>
              <a:rPr lang="en-US" dirty="0" err="1" smtClean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belum</a:t>
            </a:r>
            <a:r>
              <a:rPr lang="en-US" dirty="0" smtClean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didanai</a:t>
            </a:r>
            <a:r>
              <a:rPr lang="en-US" dirty="0" smtClean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oleh</a:t>
            </a:r>
            <a:r>
              <a:rPr lang="en-US" dirty="0" smtClean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Pemerintah</a:t>
            </a:r>
            <a:r>
              <a:rPr lang="en-US" dirty="0" smtClean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Pusat</a:t>
            </a:r>
            <a:r>
              <a:rPr lang="en-US" dirty="0" smtClean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maupun</a:t>
            </a:r>
            <a:r>
              <a:rPr lang="en-US" dirty="0" smtClean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Daerah </a:t>
            </a:r>
            <a:r>
              <a:rPr lang="en-US" dirty="0" err="1" smtClean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boleh</a:t>
            </a:r>
            <a:r>
              <a:rPr lang="en-US" dirty="0" smtClean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untuk</a:t>
            </a:r>
            <a:r>
              <a:rPr lang="en-US" dirty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transportasi</a:t>
            </a:r>
            <a:r>
              <a:rPr lang="en-US" dirty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&amp; </a:t>
            </a:r>
            <a:r>
              <a:rPr lang="en-US" dirty="0" err="1" smtClean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akomodasi</a:t>
            </a:r>
            <a:r>
              <a:rPr lang="en-US" dirty="0" smtClean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dan</a:t>
            </a:r>
            <a:r>
              <a:rPr lang="en-US" dirty="0" smtClean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biaya</a:t>
            </a:r>
            <a:r>
              <a:rPr lang="en-US" dirty="0" smtClean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pendaftarannya</a:t>
            </a:r>
            <a:endParaRPr lang="en-US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732963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asil gambar untuk KARTUN S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6600" y="1217902"/>
            <a:ext cx="2057400" cy="217437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27100"/>
          </a:xfrm>
        </p:spPr>
        <p:txBody>
          <a:bodyPr/>
          <a:lstStyle/>
          <a:p>
            <a:r>
              <a:rPr lang="en-US" sz="2400" dirty="0" smtClean="0">
                <a:latin typeface="Cambria" panose="02040503050406030204" pitchFamily="18" charset="0"/>
                <a:ea typeface="Cambria" panose="02040503050406030204" pitchFamily="18" charset="0"/>
              </a:rPr>
              <a:t>4) EVALUASI </a:t>
            </a:r>
            <a:r>
              <a:rPr lang="en-US" sz="2400" dirty="0">
                <a:latin typeface="Cambria" panose="02040503050406030204" pitchFamily="18" charset="0"/>
                <a:ea typeface="Cambria" panose="02040503050406030204" pitchFamily="18" charset="0"/>
              </a:rPr>
              <a:t>PEMBELAJARAN &amp; </a:t>
            </a:r>
            <a:r>
              <a:rPr lang="en-US" sz="2400" dirty="0" smtClean="0">
                <a:latin typeface="Cambria" panose="02040503050406030204" pitchFamily="18" charset="0"/>
                <a:ea typeface="Cambria" panose="02040503050406030204" pitchFamily="18" charset="0"/>
              </a:rPr>
              <a:t>EKSTRAKURIKULER </a:t>
            </a:r>
            <a:r>
              <a:rPr lang="en-US" sz="2400" dirty="0" err="1" smtClean="0">
                <a:latin typeface="Cambria" panose="02040503050406030204" pitchFamily="18" charset="0"/>
                <a:ea typeface="Cambria" panose="02040503050406030204" pitchFamily="18" charset="0"/>
              </a:rPr>
              <a:t>jenjang</a:t>
            </a:r>
            <a:r>
              <a:rPr lang="en-US" sz="2400" dirty="0" smtClean="0">
                <a:latin typeface="Cambria" panose="02040503050406030204" pitchFamily="18" charset="0"/>
                <a:ea typeface="Cambria" panose="02040503050406030204" pitchFamily="18" charset="0"/>
              </a:rPr>
              <a:t> SD</a:t>
            </a:r>
            <a:endParaRPr lang="en-US" sz="2400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429491" y="1252538"/>
            <a:ext cx="6629400" cy="56456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0" lv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id-ID" sz="2200" dirty="0">
                <a:latin typeface="Bahnschrift SemiLight Condensed" panose="020B0502040204020203" pitchFamily="34" charset="0"/>
              </a:rPr>
              <a:t>Kegiatan evaluasi pembelajaran yang dapat dibiayai meliputi kegiatan ulangan harian, ulangan tengah semester, ulangan akhir semester, ulangan kenaikan kelas, USBN, dan evaluasi kegiatan </a:t>
            </a:r>
            <a:r>
              <a:rPr lang="id-ID" sz="2200" dirty="0" smtClean="0">
                <a:latin typeface="Bahnschrift SemiLight Condensed" panose="020B0502040204020203" pitchFamily="34" charset="0"/>
              </a:rPr>
              <a:t>ekstrakurikuler</a:t>
            </a:r>
            <a:r>
              <a:rPr lang="en-US" sz="2200" dirty="0" smtClean="0">
                <a:latin typeface="Bahnschrift SemiLight Condensed" panose="020B0502040204020203" pitchFamily="34" charset="0"/>
              </a:rPr>
              <a:t> 	</a:t>
            </a:r>
            <a:r>
              <a:rPr lang="en-US" sz="2200" dirty="0" smtClean="0">
                <a:latin typeface="Bahnschrift SemiLight Condensed" panose="020B0502040204020203" pitchFamily="34" charset="0"/>
                <a:cs typeface="Times New Roman" panose="02020603050405020304" pitchFamily="18" charset="0"/>
              </a:rPr>
              <a:t>:</a:t>
            </a:r>
            <a:endParaRPr lang="en-US" sz="2200" dirty="0">
              <a:latin typeface="Bahnschrift SemiLight Condensed" panose="020B05020402040202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0" lvl="0" indent="-34290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"/>
            </a:pPr>
            <a:r>
              <a:rPr lang="en-US" sz="2200" dirty="0" err="1" smtClean="0">
                <a:latin typeface="Bahnschrift SemiLight Condensed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Transportasi</a:t>
            </a:r>
            <a:r>
              <a:rPr lang="en-US" sz="2200" dirty="0" smtClean="0">
                <a:latin typeface="Bahnschrift SemiLight Condensed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&amp; </a:t>
            </a:r>
            <a:r>
              <a:rPr lang="en-US" sz="2200" dirty="0" err="1" smtClean="0">
                <a:latin typeface="Bahnschrift SemiLight Condensed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konsumsi</a:t>
            </a:r>
            <a:r>
              <a:rPr lang="en-US" sz="2200" dirty="0" smtClean="0">
                <a:latin typeface="Bahnschrift SemiLight Condensed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200" dirty="0" err="1" smtClean="0">
                <a:latin typeface="Bahnschrift SemiLight Condensed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penyusunan</a:t>
            </a:r>
            <a:r>
              <a:rPr lang="en-US" sz="2200" dirty="0" smtClean="0">
                <a:latin typeface="Bahnschrift SemiLight Condensed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200" dirty="0" err="1" smtClean="0">
                <a:latin typeface="Bahnschrift SemiLight Condensed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indikator</a:t>
            </a:r>
            <a:r>
              <a:rPr lang="en-US" sz="2200" dirty="0" smtClean="0">
                <a:latin typeface="Bahnschrift SemiLight Condensed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200" dirty="0" err="1" smtClean="0">
                <a:latin typeface="Bahnschrift SemiLight Condensed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dan</a:t>
            </a:r>
            <a:r>
              <a:rPr lang="en-US" sz="2200" dirty="0" smtClean="0">
                <a:latin typeface="Bahnschrift SemiLight Condensed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200" dirty="0" err="1" smtClean="0">
                <a:latin typeface="Bahnschrift SemiLight Condensed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penelaahan</a:t>
            </a:r>
            <a:r>
              <a:rPr lang="en-US" sz="2200" dirty="0" smtClean="0">
                <a:latin typeface="Bahnschrift SemiLight Condensed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200" dirty="0" err="1" smtClean="0">
                <a:latin typeface="Bahnschrift SemiLight Condensed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soal</a:t>
            </a:r>
            <a:r>
              <a:rPr lang="en-US" sz="2200" dirty="0" smtClean="0">
                <a:latin typeface="Bahnschrift SemiLight Condensed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USBN </a:t>
            </a:r>
            <a:r>
              <a:rPr lang="en-US" sz="2200" dirty="0" err="1" smtClean="0">
                <a:latin typeface="Bahnschrift SemiLight Condensed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</a:t>
            </a:r>
            <a:r>
              <a:rPr lang="en-US" sz="2200" dirty="0" smtClean="0">
                <a:latin typeface="Bahnschrift SemiLight Condensed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KKG</a:t>
            </a:r>
            <a:endParaRPr lang="en-US" sz="2200" dirty="0">
              <a:latin typeface="Bahnschrift SemiLight Condensed" panose="020B05020402040202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"/>
            </a:pPr>
            <a:r>
              <a:rPr lang="en-US" sz="2200" dirty="0" err="1" smtClean="0">
                <a:latin typeface="Bahnschrift SemiLight Condensed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Fotokopi</a:t>
            </a:r>
            <a:r>
              <a:rPr lang="en-US" sz="2200" dirty="0" smtClean="0">
                <a:latin typeface="Bahnschrift SemiLight Condensed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200" dirty="0" err="1" smtClean="0">
                <a:latin typeface="Bahnschrift SemiLight Condensed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bukan</a:t>
            </a:r>
            <a:r>
              <a:rPr lang="en-US" sz="2200" dirty="0" smtClean="0">
                <a:latin typeface="Bahnschrift SemiLight Condensed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200" dirty="0" err="1" smtClean="0">
                <a:latin typeface="Bahnschrift SemiLight Condensed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cetak</a:t>
            </a:r>
            <a:r>
              <a:rPr lang="en-US" sz="2200" dirty="0" smtClean="0">
                <a:latin typeface="Bahnschrift SemiLight Condensed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200" dirty="0" err="1" smtClean="0">
                <a:latin typeface="Bahnschrift SemiLight Condensed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soal</a:t>
            </a:r>
            <a:r>
              <a:rPr lang="en-US" sz="2200" dirty="0" smtClean="0">
                <a:latin typeface="Bahnschrift SemiLight Condensed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–&gt;  </a:t>
            </a:r>
            <a:r>
              <a:rPr lang="en-US" sz="2200" dirty="0" err="1" smtClean="0">
                <a:latin typeface="Bahnschrift SemiLight Condensed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Lampiran</a:t>
            </a:r>
            <a:r>
              <a:rPr lang="en-US" sz="2200" dirty="0" smtClean="0">
                <a:latin typeface="Bahnschrift SemiLight Condensed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1 </a:t>
            </a:r>
            <a:r>
              <a:rPr lang="en-US" sz="2200" dirty="0" err="1" smtClean="0">
                <a:latin typeface="Bahnschrift SemiLight Condensed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hal</a:t>
            </a:r>
            <a:r>
              <a:rPr lang="en-US" sz="2200" dirty="0" smtClean="0">
                <a:latin typeface="Bahnschrift SemiLight Condensed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25 </a:t>
            </a:r>
            <a:r>
              <a:rPr lang="en-US" sz="2200" dirty="0" err="1" smtClean="0">
                <a:latin typeface="Bahnschrift SemiLight Condensed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poin</a:t>
            </a:r>
            <a:r>
              <a:rPr lang="en-US" sz="2200" dirty="0" smtClean="0">
                <a:latin typeface="Bahnschrift SemiLight Condensed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B</a:t>
            </a:r>
          </a:p>
          <a:p>
            <a:pPr marR="0" lv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200" dirty="0" smtClean="0">
                <a:latin typeface="Bahnschrift SemiLight Condensed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  (</a:t>
            </a:r>
            <a:r>
              <a:rPr lang="en-US" sz="2200" dirty="0" err="1" smtClean="0">
                <a:latin typeface="Bahnschrift SemiLight Condensed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menggunakan</a:t>
            </a:r>
            <a:r>
              <a:rPr lang="en-US" sz="2200" dirty="0" smtClean="0">
                <a:latin typeface="Bahnschrift SemiLight Condensed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200" dirty="0" err="1" smtClean="0">
                <a:latin typeface="Bahnschrift SemiLight Condensed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kode</a:t>
            </a:r>
            <a:r>
              <a:rPr lang="en-US" sz="2200" dirty="0" smtClean="0">
                <a:latin typeface="Bahnschrift SemiLight Condensed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200" dirty="0" err="1" smtClean="0">
                <a:latin typeface="Bahnschrift SemiLight Condensed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rekening</a:t>
            </a:r>
            <a:r>
              <a:rPr lang="en-US" sz="2200" dirty="0" smtClean="0">
                <a:latin typeface="Bahnschrift SemiLight Condensed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5.2.2.06.002)</a:t>
            </a:r>
          </a:p>
          <a:p>
            <a:pPr marL="342900" indent="-34290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"/>
            </a:pPr>
            <a:r>
              <a:rPr lang="en-US" sz="2200" dirty="0" err="1" smtClean="0">
                <a:latin typeface="Bahnschrift SemiLight Condensed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Fotokopi</a:t>
            </a:r>
            <a:r>
              <a:rPr lang="en-US" sz="2200" dirty="0" smtClean="0">
                <a:latin typeface="Bahnschrift SemiLight Condensed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200" dirty="0" err="1" smtClean="0">
                <a:latin typeface="Bahnschrift SemiLight Condensed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laporan</a:t>
            </a:r>
            <a:r>
              <a:rPr lang="en-US" sz="2200" dirty="0" smtClean="0">
                <a:latin typeface="Bahnschrift SemiLight Condensed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200" dirty="0" err="1" smtClean="0">
                <a:latin typeface="Bahnschrift SemiLight Condensed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pelaksanaan</a:t>
            </a:r>
            <a:r>
              <a:rPr lang="en-US" sz="2200" dirty="0" smtClean="0">
                <a:latin typeface="Bahnschrift SemiLight Condensed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200" dirty="0" err="1" smtClean="0">
                <a:latin typeface="Bahnschrift SemiLight Condensed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hasil</a:t>
            </a:r>
            <a:r>
              <a:rPr lang="en-US" sz="2200" dirty="0" smtClean="0">
                <a:latin typeface="Bahnschrift SemiLight Condensed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200" dirty="0" err="1" smtClean="0">
                <a:latin typeface="Bahnschrift SemiLight Condensed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ujian</a:t>
            </a:r>
            <a:endParaRPr lang="en-US" sz="2200" dirty="0" smtClean="0">
              <a:latin typeface="Bahnschrift SemiLight Condensed" panose="020B05020402040202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 algn="just">
              <a:lnSpc>
                <a:spcPct val="115000"/>
              </a:lnSpc>
              <a:spcBef>
                <a:spcPts val="0"/>
              </a:spcBef>
              <a:spcAft>
                <a:spcPts val="800"/>
              </a:spcAft>
              <a:buFont typeface="Wingdings" panose="05000000000000000000" pitchFamily="2" charset="2"/>
              <a:buChar char=""/>
            </a:pPr>
            <a:r>
              <a:rPr lang="en-US" sz="2200" dirty="0" smtClean="0">
                <a:latin typeface="Bahnschrift SemiLight Condensed" panose="020B0502040204020203" pitchFamily="34" charset="0"/>
              </a:rPr>
              <a:t>B</a:t>
            </a:r>
            <a:r>
              <a:rPr lang="id-ID" sz="2200" dirty="0">
                <a:latin typeface="Bahnschrift SemiLight Condensed" panose="020B0502040204020203" pitchFamily="34" charset="0"/>
              </a:rPr>
              <a:t>iaya transportasi pengawas ujian yang ditugaskan di luar Sekolah tempat mengajar, yang tidak dibiayai oleh Pemerintah Pusat atau Pemerintah </a:t>
            </a:r>
            <a:r>
              <a:rPr lang="id-ID" sz="2200" dirty="0" smtClean="0">
                <a:latin typeface="Bahnschrift SemiLight Condensed" panose="020B0502040204020203" pitchFamily="34" charset="0"/>
              </a:rPr>
              <a:t>Daerah</a:t>
            </a:r>
            <a:endParaRPr lang="en-US" sz="2200" dirty="0" smtClean="0">
              <a:latin typeface="Bahnschrift SemiLight Condensed" panose="020B0502040204020203" pitchFamily="34" charset="0"/>
            </a:endParaRPr>
          </a:p>
          <a:p>
            <a:pPr marL="342900" marR="0" lvl="0" indent="-342900" algn="just">
              <a:lnSpc>
                <a:spcPct val="115000"/>
              </a:lnSpc>
              <a:spcBef>
                <a:spcPts val="0"/>
              </a:spcBef>
              <a:spcAft>
                <a:spcPts val="800"/>
              </a:spcAft>
              <a:buFont typeface="Wingdings" panose="05000000000000000000" pitchFamily="2" charset="2"/>
              <a:buChar char=""/>
            </a:pPr>
            <a:r>
              <a:rPr lang="en-US" sz="2200" dirty="0" smtClean="0">
                <a:latin typeface="Bahnschrift SemiLight Condensed" panose="020B0502040204020203" pitchFamily="34" charset="0"/>
              </a:rPr>
              <a:t>B</a:t>
            </a:r>
            <a:r>
              <a:rPr lang="id-ID" sz="2200" dirty="0" smtClean="0">
                <a:latin typeface="Bahnschrift SemiLight Condensed" panose="020B0502040204020203" pitchFamily="34" charset="0"/>
              </a:rPr>
              <a:t>iaya </a:t>
            </a:r>
            <a:r>
              <a:rPr lang="id-ID" sz="2200" dirty="0">
                <a:latin typeface="Bahnschrift SemiLight Condensed" panose="020B0502040204020203" pitchFamily="34" charset="0"/>
              </a:rPr>
              <a:t>penyediaan konsumsi penyelenggaran kegiatan evaluasi pembelajaran, pemeriksaan hasil ujian, dan evaluasi kegiatan ekstrakurikuler di Sekolah</a:t>
            </a:r>
            <a:endParaRPr lang="en-US" sz="2200" dirty="0">
              <a:effectLst/>
              <a:latin typeface="Bahnschrift SemiLight Condensed" panose="020B05020402040202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 bwMode="black">
          <a:xfrm>
            <a:off x="7443189" y="4114800"/>
            <a:ext cx="1680029" cy="1524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rgbClr val="FFFFFF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algn="ctr"/>
            <a:r>
              <a:rPr lang="en-US" sz="2400" kern="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ea typeface="Cambria" panose="02040503050406030204" pitchFamily="18" charset="0"/>
              </a:rPr>
              <a:t>HANYA UNTUK JENJANG SD</a:t>
            </a:r>
            <a:endParaRPr lang="en-US" sz="2400" kern="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5740510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48485"/>
            <a:ext cx="8229600" cy="927100"/>
          </a:xfrm>
        </p:spPr>
        <p:txBody>
          <a:bodyPr/>
          <a:lstStyle/>
          <a:p>
            <a:r>
              <a:rPr lang="en-US" sz="2400" dirty="0" smtClean="0">
                <a:latin typeface="Cambria" panose="02040503050406030204" pitchFamily="18" charset="0"/>
                <a:ea typeface="Cambria" panose="02040503050406030204" pitchFamily="18" charset="0"/>
              </a:rPr>
              <a:t>4) EVALUASI </a:t>
            </a:r>
            <a:r>
              <a:rPr lang="en-US" sz="2400" dirty="0">
                <a:latin typeface="Cambria" panose="02040503050406030204" pitchFamily="18" charset="0"/>
                <a:ea typeface="Cambria" panose="02040503050406030204" pitchFamily="18" charset="0"/>
              </a:rPr>
              <a:t>PEMBELAJARAN </a:t>
            </a:r>
            <a:r>
              <a:rPr lang="en-US" sz="2400" dirty="0" smtClean="0">
                <a:latin typeface="Cambria" panose="02040503050406030204" pitchFamily="18" charset="0"/>
                <a:ea typeface="Cambria" panose="02040503050406030204" pitchFamily="18" charset="0"/>
              </a:rPr>
              <a:t>  </a:t>
            </a:r>
            <a:r>
              <a:rPr lang="en-US" sz="2400" dirty="0" err="1" smtClean="0">
                <a:latin typeface="Cambria" panose="02040503050406030204" pitchFamily="18" charset="0"/>
                <a:ea typeface="Cambria" panose="02040503050406030204" pitchFamily="18" charset="0"/>
              </a:rPr>
              <a:t>jenjang</a:t>
            </a:r>
            <a:r>
              <a:rPr lang="en-US" sz="2400" dirty="0" smtClean="0">
                <a:latin typeface="Cambria" panose="02040503050406030204" pitchFamily="18" charset="0"/>
                <a:ea typeface="Cambria" panose="02040503050406030204" pitchFamily="18" charset="0"/>
              </a:rPr>
              <a:t> SMP</a:t>
            </a:r>
            <a:endParaRPr lang="en-US" sz="2400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838200" y="858975"/>
            <a:ext cx="8229600" cy="59323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marR="0" lvl="0" indent="-34290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"/>
            </a:pPr>
            <a:r>
              <a:rPr lang="en-US" sz="2200" b="1" dirty="0" smtClean="0">
                <a:solidFill>
                  <a:schemeClr val="accent1">
                    <a:lumMod val="50000"/>
                  </a:schemeClr>
                </a:solidFill>
                <a:latin typeface="Bahnschrift SemiLight Condensed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UH, UTS, UAS, UKK, US, US </a:t>
            </a:r>
            <a:r>
              <a:rPr lang="en-US" sz="2200" b="1" dirty="0" err="1" smtClean="0">
                <a:solidFill>
                  <a:schemeClr val="accent1">
                    <a:lumMod val="50000"/>
                  </a:schemeClr>
                </a:solidFill>
                <a:latin typeface="Bahnschrift SemiLight Condensed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berbasis</a:t>
            </a:r>
            <a:r>
              <a:rPr lang="en-US" sz="2200" b="1" dirty="0" smtClean="0">
                <a:solidFill>
                  <a:schemeClr val="accent1">
                    <a:lumMod val="50000"/>
                  </a:schemeClr>
                </a:solidFill>
                <a:latin typeface="Bahnschrift SemiLight Condensed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200" b="1" dirty="0" err="1" smtClean="0">
                <a:solidFill>
                  <a:schemeClr val="accent1">
                    <a:lumMod val="50000"/>
                  </a:schemeClr>
                </a:solidFill>
                <a:latin typeface="Bahnschrift SemiLight Condensed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Komputer</a:t>
            </a:r>
            <a:r>
              <a:rPr lang="en-US" sz="2200" b="1" dirty="0" smtClean="0">
                <a:solidFill>
                  <a:schemeClr val="accent1">
                    <a:lumMod val="50000"/>
                  </a:schemeClr>
                </a:solidFill>
                <a:latin typeface="Bahnschrift SemiLight Condensed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USBN </a:t>
            </a:r>
            <a:r>
              <a:rPr lang="en-US" sz="2200" b="1" dirty="0" err="1" smtClean="0">
                <a:solidFill>
                  <a:schemeClr val="accent1">
                    <a:lumMod val="50000"/>
                  </a:schemeClr>
                </a:solidFill>
                <a:latin typeface="Bahnschrift SemiLight Condensed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meliputi</a:t>
            </a:r>
            <a:r>
              <a:rPr lang="en-US" sz="2200" b="1" dirty="0" smtClean="0">
                <a:solidFill>
                  <a:schemeClr val="accent1">
                    <a:lumMod val="50000"/>
                  </a:schemeClr>
                </a:solidFill>
                <a:latin typeface="Bahnschrift SemiLight Condensed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:</a:t>
            </a:r>
          </a:p>
          <a:p>
            <a:pPr marL="457200" marR="0" lvl="0" indent="-45720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lphaLcParenR"/>
            </a:pPr>
            <a:r>
              <a:rPr lang="en-US" sz="2200" dirty="0" err="1" smtClean="0">
                <a:latin typeface="Bahnschrift SemiLight Condensed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Penggandaan</a:t>
            </a:r>
            <a:r>
              <a:rPr lang="en-US" sz="2200" dirty="0" smtClean="0">
                <a:latin typeface="Bahnschrift SemiLight Condensed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200" dirty="0" err="1" smtClean="0">
                <a:latin typeface="Bahnschrift SemiLight Condensed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soal</a:t>
            </a:r>
            <a:r>
              <a:rPr lang="en-US" sz="2200" dirty="0" smtClean="0">
                <a:latin typeface="Bahnschrift SemiLight Condensed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&amp; </a:t>
            </a:r>
            <a:r>
              <a:rPr lang="en-US" sz="2200" dirty="0" err="1" smtClean="0">
                <a:latin typeface="Bahnschrift SemiLight Condensed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laporan</a:t>
            </a:r>
            <a:r>
              <a:rPr lang="en-US" sz="2200" dirty="0" smtClean="0">
                <a:latin typeface="Bahnschrift SemiLight Condensed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200" dirty="0" err="1" smtClean="0">
                <a:latin typeface="Bahnschrift SemiLight Condensed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hasil</a:t>
            </a:r>
            <a:r>
              <a:rPr lang="en-US" sz="2200" dirty="0" smtClean="0">
                <a:latin typeface="Bahnschrift SemiLight Condensed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200" dirty="0" err="1" smtClean="0">
                <a:latin typeface="Bahnschrift SemiLight Condensed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ulangan</a:t>
            </a:r>
            <a:r>
              <a:rPr lang="en-US" sz="2200" dirty="0" smtClean="0">
                <a:latin typeface="Bahnschrift SemiLight Condensed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200" dirty="0" err="1" smtClean="0">
                <a:latin typeface="Bahnschrift SemiLight Condensed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atau</a:t>
            </a:r>
            <a:r>
              <a:rPr lang="en-US" sz="2200" dirty="0" smtClean="0">
                <a:latin typeface="Bahnschrift SemiLight Condensed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200" dirty="0" err="1" smtClean="0">
                <a:latin typeface="Bahnschrift SemiLight Condensed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ujian</a:t>
            </a:r>
            <a:endParaRPr lang="en-US" sz="2200" dirty="0" smtClean="0">
              <a:latin typeface="Bahnschrift SemiLight Condensed" panose="020B05020402040202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marR="0" lvl="0" indent="-45720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lphaLcParenR"/>
            </a:pPr>
            <a:r>
              <a:rPr lang="en-US" sz="2200" dirty="0" err="1" smtClean="0">
                <a:latin typeface="Bahnschrift SemiLight Condensed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Transportasi</a:t>
            </a:r>
            <a:r>
              <a:rPr lang="en-US" sz="2200" dirty="0" smtClean="0">
                <a:latin typeface="Bahnschrift SemiLight Condensed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200" dirty="0" err="1" smtClean="0">
                <a:latin typeface="Bahnschrift SemiLight Condensed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pengawas</a:t>
            </a:r>
            <a:r>
              <a:rPr lang="en-US" sz="2200" dirty="0" smtClean="0">
                <a:latin typeface="Bahnschrift SemiLight Condensed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200" dirty="0" err="1" smtClean="0">
                <a:latin typeface="Bahnschrift SemiLight Condensed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silang</a:t>
            </a:r>
            <a:r>
              <a:rPr lang="en-US" sz="2200" dirty="0" smtClean="0">
                <a:latin typeface="Bahnschrift SemiLight Condensed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200" dirty="0" err="1" smtClean="0">
                <a:latin typeface="Bahnschrift SemiLight Condensed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yg</a:t>
            </a:r>
            <a:r>
              <a:rPr lang="en-US" sz="2200" dirty="0" smtClean="0">
                <a:latin typeface="Bahnschrift SemiLight Condensed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200" dirty="0" err="1" smtClean="0">
                <a:latin typeface="Bahnschrift SemiLight Condensed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belum</a:t>
            </a:r>
            <a:r>
              <a:rPr lang="en-US" sz="2200" dirty="0" smtClean="0">
                <a:latin typeface="Bahnschrift SemiLight Condensed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200" dirty="0" err="1" smtClean="0">
                <a:latin typeface="Bahnschrift SemiLight Condensed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didanai</a:t>
            </a:r>
            <a:r>
              <a:rPr lang="en-US" sz="2200" dirty="0" smtClean="0">
                <a:latin typeface="Bahnschrift SemiLight Condensed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200" dirty="0" err="1" smtClean="0">
                <a:latin typeface="Bahnschrift SemiLight Condensed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oleh</a:t>
            </a:r>
            <a:r>
              <a:rPr lang="en-US" sz="2200" dirty="0" smtClean="0">
                <a:latin typeface="Bahnschrift SemiLight Condensed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200" dirty="0" err="1" smtClean="0">
                <a:latin typeface="Bahnschrift SemiLight Condensed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sumber</a:t>
            </a:r>
            <a:r>
              <a:rPr lang="en-US" sz="2200" dirty="0" smtClean="0">
                <a:latin typeface="Bahnschrift SemiLight Condensed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dana lain</a:t>
            </a:r>
          </a:p>
          <a:p>
            <a:pPr marL="457200" marR="0" lvl="0" indent="-45720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lphaLcParenR"/>
            </a:pPr>
            <a:r>
              <a:rPr lang="en-US" sz="2200" dirty="0" err="1" smtClean="0">
                <a:latin typeface="Bahnschrift SemiLight Condensed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Konsumsi</a:t>
            </a:r>
            <a:r>
              <a:rPr lang="en-US" sz="2200" dirty="0" smtClean="0">
                <a:latin typeface="Bahnschrift SemiLight Condensed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</a:t>
            </a:r>
            <a:r>
              <a:rPr lang="en-US" sz="2200" dirty="0" err="1" smtClean="0">
                <a:latin typeface="Bahnschrift SemiLight Condensed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panitia</a:t>
            </a:r>
            <a:r>
              <a:rPr lang="en-US" sz="2200" dirty="0" smtClean="0">
                <a:latin typeface="Bahnschrift SemiLight Condensed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200" dirty="0" err="1" smtClean="0">
                <a:latin typeface="Bahnschrift SemiLight Condensed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dan</a:t>
            </a:r>
            <a:r>
              <a:rPr lang="en-US" sz="2200" dirty="0" smtClean="0">
                <a:latin typeface="Bahnschrift SemiLight Condensed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200" dirty="0" err="1" smtClean="0">
                <a:latin typeface="Bahnschrift SemiLight Condensed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pengawas</a:t>
            </a:r>
            <a:r>
              <a:rPr lang="en-US" sz="2200" dirty="0" smtClean="0">
                <a:latin typeface="Bahnschrift SemiLight Condensed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200" dirty="0" err="1" smtClean="0">
                <a:latin typeface="Bahnschrift SemiLight Condensed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kegiatan</a:t>
            </a:r>
            <a:r>
              <a:rPr lang="en-US" sz="2200" dirty="0" smtClean="0">
                <a:latin typeface="Bahnschrift SemiLight Condensed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200" dirty="0" err="1" smtClean="0">
                <a:latin typeface="Bahnschrift SemiLight Condensed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evaluasi</a:t>
            </a:r>
            <a:r>
              <a:rPr lang="en-US" sz="2200" dirty="0" smtClean="0">
                <a:latin typeface="Bahnschrift SemiLight Condensed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200" dirty="0" err="1" smtClean="0">
                <a:latin typeface="Bahnschrift SemiLight Condensed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pembelajaran</a:t>
            </a:r>
            <a:r>
              <a:rPr lang="en-US" sz="2200" dirty="0" smtClean="0">
                <a:latin typeface="Bahnschrift SemiLight Condensed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&amp; </a:t>
            </a:r>
            <a:r>
              <a:rPr lang="en-US" sz="2200" dirty="0" err="1" smtClean="0">
                <a:latin typeface="Bahnschrift SemiLight Condensed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pemeriksaan</a:t>
            </a:r>
            <a:r>
              <a:rPr lang="en-US" sz="2200" dirty="0" smtClean="0">
                <a:latin typeface="Bahnschrift SemiLight Condensed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200" dirty="0" err="1" smtClean="0">
                <a:latin typeface="Bahnschrift SemiLight Condensed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hasil</a:t>
            </a:r>
            <a:r>
              <a:rPr lang="en-US" sz="2200" dirty="0" smtClean="0">
                <a:latin typeface="Bahnschrift SemiLight Condensed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200" dirty="0" err="1" smtClean="0">
                <a:latin typeface="Bahnschrift SemiLight Condensed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ujian</a:t>
            </a:r>
            <a:r>
              <a:rPr lang="en-US" sz="2200" dirty="0" smtClean="0">
                <a:latin typeface="Bahnschrift SemiLight Condensed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di </a:t>
            </a:r>
            <a:r>
              <a:rPr lang="en-US" sz="2200" dirty="0" err="1" smtClean="0">
                <a:latin typeface="Bahnschrift SemiLight Condensed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sekolah</a:t>
            </a:r>
            <a:endParaRPr lang="en-US" sz="2200" dirty="0" smtClean="0">
              <a:latin typeface="Bahnschrift SemiLight Condensed" panose="020B05020402040202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marR="0" lvl="0" indent="-45720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lphaLcParenR"/>
            </a:pPr>
            <a:r>
              <a:rPr lang="en-US" sz="2200" dirty="0" err="1" smtClean="0">
                <a:latin typeface="Bahnschrift SemiLight Condensed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Transportasi</a:t>
            </a:r>
            <a:r>
              <a:rPr lang="en-US" sz="2200" dirty="0" smtClean="0">
                <a:latin typeface="Bahnschrift SemiLight Condensed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&amp; </a:t>
            </a:r>
            <a:r>
              <a:rPr lang="en-US" sz="2200" dirty="0" err="1" smtClean="0">
                <a:latin typeface="Bahnschrift SemiLight Condensed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konsumsi</a:t>
            </a:r>
            <a:r>
              <a:rPr lang="en-US" sz="2200" dirty="0" smtClean="0">
                <a:latin typeface="Bahnschrift SemiLight Condensed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200" dirty="0" err="1" smtClean="0">
                <a:latin typeface="Bahnschrift SemiLight Condensed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penyusunan</a:t>
            </a:r>
            <a:r>
              <a:rPr lang="en-US" sz="2200" dirty="0" smtClean="0">
                <a:latin typeface="Bahnschrift SemiLight Condensed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200" dirty="0" err="1" smtClean="0">
                <a:latin typeface="Bahnschrift SemiLight Condensed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indikator</a:t>
            </a:r>
            <a:r>
              <a:rPr lang="en-US" sz="2200" dirty="0" smtClean="0">
                <a:latin typeface="Bahnschrift SemiLight Condensed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&amp; </a:t>
            </a:r>
            <a:r>
              <a:rPr lang="en-US" sz="2200" dirty="0" err="1" smtClean="0">
                <a:latin typeface="Bahnschrift SemiLight Condensed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penelaah</a:t>
            </a:r>
            <a:r>
              <a:rPr lang="en-US" sz="2200" dirty="0" smtClean="0">
                <a:latin typeface="Bahnschrift SemiLight Condensed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200" dirty="0" err="1" smtClean="0">
                <a:latin typeface="Bahnschrift SemiLight Condensed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soal</a:t>
            </a:r>
            <a:r>
              <a:rPr lang="en-US" sz="2200" dirty="0" smtClean="0">
                <a:latin typeface="Bahnschrift SemiLight Condensed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USBN di MGMP</a:t>
            </a:r>
          </a:p>
          <a:p>
            <a:pPr marL="457200" marR="0" lvl="0" indent="-45720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lphaLcParenR"/>
            </a:pPr>
            <a:r>
              <a:rPr lang="en-US" sz="2200" dirty="0" err="1" smtClean="0">
                <a:solidFill>
                  <a:srgbClr val="CC3300"/>
                </a:solidFill>
                <a:latin typeface="Bahnschrift SemiLight Condensed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Fotokopi</a:t>
            </a:r>
            <a:r>
              <a:rPr lang="en-US" sz="2200" dirty="0" smtClean="0">
                <a:solidFill>
                  <a:srgbClr val="CC3300"/>
                </a:solidFill>
                <a:latin typeface="Bahnschrift SemiLight Condensed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rgbClr val="CC3300"/>
                </a:solidFill>
                <a:latin typeface="Bahnschrift SemiLight Condensed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bukan</a:t>
            </a:r>
            <a:r>
              <a:rPr lang="en-US" sz="2200" dirty="0">
                <a:solidFill>
                  <a:srgbClr val="CC3300"/>
                </a:solidFill>
                <a:latin typeface="Bahnschrift SemiLight Condensed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rgbClr val="CC3300"/>
                </a:solidFill>
                <a:latin typeface="Bahnschrift SemiLight Condensed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cetak</a:t>
            </a:r>
            <a:r>
              <a:rPr lang="en-US" sz="2200" dirty="0">
                <a:solidFill>
                  <a:srgbClr val="CC3300"/>
                </a:solidFill>
                <a:latin typeface="Bahnschrift SemiLight Condensed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rgbClr val="CC3300"/>
                </a:solidFill>
                <a:latin typeface="Bahnschrift SemiLight Condensed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soal</a:t>
            </a:r>
            <a:r>
              <a:rPr lang="en-US" sz="2200" dirty="0">
                <a:solidFill>
                  <a:srgbClr val="CC3300"/>
                </a:solidFill>
                <a:latin typeface="Bahnschrift SemiLight Condensed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</a:t>
            </a:r>
            <a:r>
              <a:rPr lang="en-US" sz="2200" dirty="0" smtClean="0">
                <a:solidFill>
                  <a:srgbClr val="CC3300"/>
                </a:solidFill>
                <a:latin typeface="Bahnschrift SemiLight Condensed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=&gt; </a:t>
            </a:r>
            <a:r>
              <a:rPr lang="en-US" sz="2200" dirty="0" err="1" smtClean="0">
                <a:solidFill>
                  <a:srgbClr val="CC3300"/>
                </a:solidFill>
                <a:latin typeface="Bahnschrift SemiLight Condensed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menggunakan</a:t>
            </a:r>
            <a:r>
              <a:rPr lang="en-US" sz="2200" dirty="0" smtClean="0">
                <a:solidFill>
                  <a:srgbClr val="CC3300"/>
                </a:solidFill>
                <a:latin typeface="Bahnschrift SemiLight Condensed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rgbClr val="CC3300"/>
                </a:solidFill>
                <a:latin typeface="Bahnschrift SemiLight Condensed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kode</a:t>
            </a:r>
            <a:r>
              <a:rPr lang="en-US" sz="2200" dirty="0">
                <a:solidFill>
                  <a:srgbClr val="CC3300"/>
                </a:solidFill>
                <a:latin typeface="Bahnschrift SemiLight Condensed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rgbClr val="CC3300"/>
                </a:solidFill>
                <a:latin typeface="Bahnschrift SemiLight Condensed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rekening</a:t>
            </a:r>
            <a:r>
              <a:rPr lang="en-US" sz="2200" dirty="0">
                <a:solidFill>
                  <a:srgbClr val="CC3300"/>
                </a:solidFill>
                <a:latin typeface="Bahnschrift SemiLight Condensed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200" dirty="0" smtClean="0">
                <a:solidFill>
                  <a:srgbClr val="CC3300"/>
                </a:solidFill>
                <a:latin typeface="Bahnschrift SemiLight Condensed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5.2.2.06.002</a:t>
            </a:r>
            <a:endParaRPr lang="en-US" sz="2200" dirty="0" smtClean="0">
              <a:latin typeface="Bahnschrift SemiLight Condensed" panose="020B05020402040202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R="0" lv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endParaRPr lang="en-US" sz="2200" dirty="0">
              <a:latin typeface="Bahnschrift SemiLight Condensed" panose="020B05020402040202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0" lvl="0" indent="-34290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"/>
            </a:pPr>
            <a:r>
              <a:rPr lang="en-US" sz="2200" b="1" dirty="0" smtClean="0">
                <a:solidFill>
                  <a:schemeClr val="accent1">
                    <a:lumMod val="50000"/>
                  </a:schemeClr>
                </a:solidFill>
                <a:latin typeface="Bahnschrift SemiLight Condensed" panose="020B0502040204020203" pitchFamily="34" charset="0"/>
              </a:rPr>
              <a:t>UN </a:t>
            </a:r>
            <a:r>
              <a:rPr lang="en-US" sz="2200" b="1" dirty="0" err="1" smtClean="0">
                <a:solidFill>
                  <a:schemeClr val="accent1">
                    <a:lumMod val="50000"/>
                  </a:schemeClr>
                </a:solidFill>
                <a:latin typeface="Bahnschrift SemiLight Condensed" panose="020B0502040204020203" pitchFamily="34" charset="0"/>
              </a:rPr>
              <a:t>Berbasis</a:t>
            </a:r>
            <a:r>
              <a:rPr lang="en-US" sz="2200" b="1" dirty="0" smtClean="0">
                <a:solidFill>
                  <a:schemeClr val="accent1">
                    <a:lumMod val="50000"/>
                  </a:schemeClr>
                </a:solidFill>
                <a:latin typeface="Bahnschrift SemiLight Condensed" panose="020B0502040204020203" pitchFamily="34" charset="0"/>
              </a:rPr>
              <a:t> </a:t>
            </a:r>
            <a:r>
              <a:rPr lang="en-US" sz="2200" b="1" dirty="0" err="1" smtClean="0">
                <a:solidFill>
                  <a:schemeClr val="accent1">
                    <a:lumMod val="50000"/>
                  </a:schemeClr>
                </a:solidFill>
                <a:latin typeface="Bahnschrift SemiLight Condensed" panose="020B0502040204020203" pitchFamily="34" charset="0"/>
              </a:rPr>
              <a:t>Kertas</a:t>
            </a:r>
            <a:r>
              <a:rPr lang="en-US" sz="2200" b="1" dirty="0" smtClean="0">
                <a:solidFill>
                  <a:schemeClr val="accent1">
                    <a:lumMod val="50000"/>
                  </a:schemeClr>
                </a:solidFill>
                <a:latin typeface="Bahnschrift SemiLight Condensed" panose="020B0502040204020203" pitchFamily="34" charset="0"/>
              </a:rPr>
              <a:t> &amp; </a:t>
            </a:r>
            <a:r>
              <a:rPr lang="en-US" sz="2200" b="1" dirty="0" err="1" smtClean="0">
                <a:solidFill>
                  <a:schemeClr val="accent1">
                    <a:lumMod val="50000"/>
                  </a:schemeClr>
                </a:solidFill>
                <a:latin typeface="Bahnschrift SemiLight Condensed" panose="020B0502040204020203" pitchFamily="34" charset="0"/>
              </a:rPr>
              <a:t>Pensil</a:t>
            </a:r>
            <a:r>
              <a:rPr lang="en-US" sz="2200" b="1" dirty="0" smtClean="0">
                <a:solidFill>
                  <a:schemeClr val="accent1">
                    <a:lumMod val="50000"/>
                  </a:schemeClr>
                </a:solidFill>
                <a:latin typeface="Bahnschrift SemiLight Condensed" panose="020B0502040204020203" pitchFamily="34" charset="0"/>
              </a:rPr>
              <a:t> </a:t>
            </a:r>
            <a:r>
              <a:rPr lang="en-US" sz="2200" b="1" dirty="0" err="1" smtClean="0">
                <a:solidFill>
                  <a:schemeClr val="accent1">
                    <a:lumMod val="50000"/>
                  </a:schemeClr>
                </a:solidFill>
                <a:latin typeface="Bahnschrift SemiLight Condensed" panose="020B0502040204020203" pitchFamily="34" charset="0"/>
              </a:rPr>
              <a:t>meliputi</a:t>
            </a:r>
            <a:r>
              <a:rPr lang="en-US" sz="2200" b="1" dirty="0" smtClean="0">
                <a:solidFill>
                  <a:schemeClr val="accent1">
                    <a:lumMod val="50000"/>
                  </a:schemeClr>
                </a:solidFill>
                <a:latin typeface="Bahnschrift SemiLight Condensed" panose="020B0502040204020203" pitchFamily="34" charset="0"/>
              </a:rPr>
              <a:t> :</a:t>
            </a:r>
          </a:p>
          <a:p>
            <a:pPr marL="457200" marR="0" lvl="0" indent="-45720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lphaLcParenR"/>
            </a:pPr>
            <a:r>
              <a:rPr lang="en-US" sz="2200" dirty="0" smtClean="0">
                <a:latin typeface="Bahnschrift SemiLight Condensed" panose="020B0502040204020203" pitchFamily="34" charset="0"/>
              </a:rPr>
              <a:t>Honor </a:t>
            </a:r>
            <a:r>
              <a:rPr lang="en-US" sz="2200" dirty="0" err="1" smtClean="0">
                <a:latin typeface="Bahnschrift SemiLight Condensed" panose="020B0502040204020203" pitchFamily="34" charset="0"/>
              </a:rPr>
              <a:t>pengawas</a:t>
            </a:r>
            <a:endParaRPr lang="en-US" sz="2200" dirty="0" smtClean="0">
              <a:latin typeface="Bahnschrift SemiLight Condensed" panose="020B0502040204020203" pitchFamily="34" charset="0"/>
            </a:endParaRPr>
          </a:p>
          <a:p>
            <a:pPr marL="457200" marR="0" lvl="0" indent="-45720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lphaLcParenR"/>
            </a:pPr>
            <a:r>
              <a:rPr lang="en-US" sz="2200" dirty="0" err="1" smtClean="0">
                <a:latin typeface="Bahnschrift SemiLight Condensed" panose="020B0502040204020203" pitchFamily="34" charset="0"/>
              </a:rPr>
              <a:t>Pengiriman</a:t>
            </a:r>
            <a:r>
              <a:rPr lang="en-US" sz="2200" dirty="0" smtClean="0">
                <a:latin typeface="Bahnschrift SemiLight Condensed" panose="020B0502040204020203" pitchFamily="34" charset="0"/>
              </a:rPr>
              <a:t> LJUN &amp; </a:t>
            </a:r>
            <a:r>
              <a:rPr lang="en-US" sz="2200" dirty="0" err="1" smtClean="0">
                <a:latin typeface="Bahnschrift SemiLight Condensed" panose="020B0502040204020203" pitchFamily="34" charset="0"/>
              </a:rPr>
              <a:t>pengmbalian</a:t>
            </a:r>
            <a:r>
              <a:rPr lang="en-US" sz="2200" dirty="0" smtClean="0">
                <a:latin typeface="Bahnschrift SemiLight Condensed" panose="020B0502040204020203" pitchFamily="34" charset="0"/>
              </a:rPr>
              <a:t> </a:t>
            </a:r>
            <a:r>
              <a:rPr lang="en-US" sz="2200" dirty="0" err="1" smtClean="0">
                <a:latin typeface="Bahnschrift SemiLight Condensed" panose="020B0502040204020203" pitchFamily="34" charset="0"/>
              </a:rPr>
              <a:t>bahan</a:t>
            </a:r>
            <a:r>
              <a:rPr lang="en-US" sz="2200" dirty="0" smtClean="0">
                <a:latin typeface="Bahnschrift SemiLight Condensed" panose="020B0502040204020203" pitchFamily="34" charset="0"/>
              </a:rPr>
              <a:t> UN</a:t>
            </a:r>
          </a:p>
          <a:p>
            <a:pPr marL="457200" marR="0" lvl="0" indent="-45720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lphaLcParenR"/>
            </a:pPr>
            <a:r>
              <a:rPr lang="en-US" sz="2200" dirty="0" err="1" smtClean="0">
                <a:latin typeface="Bahnschrift SemiLight Condensed" panose="020B0502040204020203" pitchFamily="34" charset="0"/>
              </a:rPr>
              <a:t>Pengisian</a:t>
            </a:r>
            <a:r>
              <a:rPr lang="en-US" sz="2200" dirty="0" smtClean="0">
                <a:latin typeface="Bahnschrift SemiLight Condensed" panose="020B0502040204020203" pitchFamily="34" charset="0"/>
              </a:rPr>
              <a:t> data </a:t>
            </a:r>
            <a:r>
              <a:rPr lang="en-US" sz="2200" dirty="0" err="1" smtClean="0">
                <a:latin typeface="Bahnschrift SemiLight Condensed" panose="020B0502040204020203" pitchFamily="34" charset="0"/>
              </a:rPr>
              <a:t>sekolah</a:t>
            </a:r>
            <a:endParaRPr lang="en-US" sz="2200" dirty="0" smtClean="0">
              <a:latin typeface="Bahnschrift SemiLight Condensed" panose="020B0502040204020203" pitchFamily="34" charset="0"/>
            </a:endParaRPr>
          </a:p>
          <a:p>
            <a:pPr marL="457200" marR="0" lvl="0" indent="-45720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lphaLcParenR"/>
            </a:pPr>
            <a:r>
              <a:rPr lang="en-US" sz="2200" dirty="0" err="1" smtClean="0">
                <a:latin typeface="Bahnschrift SemiLight Condensed" panose="020B0502040204020203" pitchFamily="34" charset="0"/>
              </a:rPr>
              <a:t>Penyusunan</a:t>
            </a:r>
            <a:r>
              <a:rPr lang="en-US" sz="2200" dirty="0" smtClean="0">
                <a:latin typeface="Bahnschrift SemiLight Condensed" panose="020B0502040204020203" pitchFamily="34" charset="0"/>
              </a:rPr>
              <a:t> &amp; </a:t>
            </a:r>
            <a:r>
              <a:rPr lang="en-US" sz="2200" dirty="0" err="1" smtClean="0">
                <a:latin typeface="Bahnschrift SemiLight Condensed" panose="020B0502040204020203" pitchFamily="34" charset="0"/>
              </a:rPr>
              <a:t>pengiriman</a:t>
            </a:r>
            <a:r>
              <a:rPr lang="en-US" sz="2200" dirty="0" smtClean="0">
                <a:latin typeface="Bahnschrift SemiLight Condensed" panose="020B0502040204020203" pitchFamily="34" charset="0"/>
              </a:rPr>
              <a:t> </a:t>
            </a:r>
            <a:r>
              <a:rPr lang="en-US" sz="2200" dirty="0" err="1" smtClean="0">
                <a:latin typeface="Bahnschrift SemiLight Condensed" panose="020B0502040204020203" pitchFamily="34" charset="0"/>
              </a:rPr>
              <a:t>laporan</a:t>
            </a:r>
            <a:r>
              <a:rPr lang="en-US" sz="2200" dirty="0" smtClean="0">
                <a:latin typeface="Bahnschrift SemiLight Condensed" panose="020B0502040204020203" pitchFamily="34" charset="0"/>
              </a:rPr>
              <a:t> UN</a:t>
            </a:r>
          </a:p>
          <a:p>
            <a:pPr marL="457200" marR="0" lvl="0" indent="-45720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lphaLcParenR"/>
            </a:pPr>
            <a:r>
              <a:rPr lang="en-US" sz="2200" dirty="0" err="1" smtClean="0">
                <a:latin typeface="Bahnschrift SemiLight Condensed" panose="020B0502040204020203" pitchFamily="34" charset="0"/>
              </a:rPr>
              <a:t>Fotocopy</a:t>
            </a:r>
            <a:r>
              <a:rPr lang="en-US" sz="2200" dirty="0" smtClean="0">
                <a:latin typeface="Bahnschrift SemiLight Condensed" panose="020B0502040204020203" pitchFamily="34" charset="0"/>
              </a:rPr>
              <a:t> </a:t>
            </a:r>
            <a:r>
              <a:rPr lang="en-US" sz="2200" dirty="0" err="1" smtClean="0">
                <a:latin typeface="Bahnschrift SemiLight Condensed" panose="020B0502040204020203" pitchFamily="34" charset="0"/>
              </a:rPr>
              <a:t>hasil</a:t>
            </a:r>
            <a:r>
              <a:rPr lang="en-US" sz="2200" dirty="0" smtClean="0">
                <a:latin typeface="Bahnschrift SemiLight Condensed" panose="020B0502040204020203" pitchFamily="34" charset="0"/>
              </a:rPr>
              <a:t> </a:t>
            </a:r>
            <a:r>
              <a:rPr lang="en-US" sz="2200" dirty="0" err="1" smtClean="0">
                <a:latin typeface="Bahnschrift SemiLight Condensed" panose="020B0502040204020203" pitchFamily="34" charset="0"/>
              </a:rPr>
              <a:t>ujian</a:t>
            </a:r>
            <a:endParaRPr lang="en-US" sz="2200" dirty="0" smtClean="0">
              <a:latin typeface="Bahnschrift SemiLight Condensed" panose="020B0502040204020203" pitchFamily="34" charset="0"/>
            </a:endParaRPr>
          </a:p>
          <a:p>
            <a:pPr marL="457200" marR="0" lvl="0" indent="-45720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lphaLcParenR"/>
            </a:pPr>
            <a:r>
              <a:rPr lang="en-US" sz="2200" dirty="0" err="1" smtClean="0">
                <a:latin typeface="Bahnschrift SemiLight Condensed" panose="020B0502040204020203" pitchFamily="34" charset="0"/>
              </a:rPr>
              <a:t>Konsumsi</a:t>
            </a:r>
            <a:r>
              <a:rPr lang="en-US" sz="2200" dirty="0" smtClean="0">
                <a:latin typeface="Bahnschrift SemiLight Condensed" panose="020B0502040204020203" pitchFamily="34" charset="0"/>
              </a:rPr>
              <a:t>  </a:t>
            </a:r>
            <a:r>
              <a:rPr lang="en-US" sz="2200" dirty="0" err="1" smtClean="0">
                <a:latin typeface="Bahnschrift SemiLight Condensed" panose="020B0502040204020203" pitchFamily="34" charset="0"/>
              </a:rPr>
              <a:t>kegiatan</a:t>
            </a:r>
            <a:r>
              <a:rPr lang="en-US" sz="2200" dirty="0" smtClean="0">
                <a:latin typeface="Bahnschrift SemiLight Condensed" panose="020B0502040204020203" pitchFamily="34" charset="0"/>
              </a:rPr>
              <a:t> </a:t>
            </a:r>
            <a:r>
              <a:rPr lang="en-US" sz="2200" dirty="0" err="1" smtClean="0">
                <a:latin typeface="Bahnschrift SemiLight Condensed" panose="020B0502040204020203" pitchFamily="34" charset="0"/>
              </a:rPr>
              <a:t>ujian</a:t>
            </a:r>
            <a:r>
              <a:rPr lang="en-US" sz="2200" dirty="0" smtClean="0">
                <a:latin typeface="Bahnschrift SemiLight Condensed" panose="020B0502040204020203" pitchFamily="34" charset="0"/>
              </a:rPr>
              <a:t> </a:t>
            </a:r>
            <a:r>
              <a:rPr lang="en-US" sz="2200" dirty="0" err="1" smtClean="0">
                <a:latin typeface="Bahnschrift SemiLight Condensed" panose="020B0502040204020203" pitchFamily="34" charset="0"/>
              </a:rPr>
              <a:t>dan</a:t>
            </a:r>
            <a:r>
              <a:rPr lang="en-US" sz="2200" dirty="0" smtClean="0">
                <a:latin typeface="Bahnschrift SemiLight Condensed" panose="020B0502040204020203" pitchFamily="34" charset="0"/>
              </a:rPr>
              <a:t> </a:t>
            </a:r>
            <a:r>
              <a:rPr lang="en-US" sz="2200" dirty="0" err="1" smtClean="0">
                <a:latin typeface="Bahnschrift SemiLight Condensed" panose="020B0502040204020203" pitchFamily="34" charset="0"/>
              </a:rPr>
              <a:t>koreksi</a:t>
            </a:r>
            <a:r>
              <a:rPr lang="en-US" sz="2200" dirty="0" smtClean="0">
                <a:latin typeface="Bahnschrift SemiLight Condensed" panose="020B0502040204020203" pitchFamily="34" charset="0"/>
              </a:rPr>
              <a:t> </a:t>
            </a:r>
            <a:r>
              <a:rPr lang="en-US" sz="2200" dirty="0" err="1" smtClean="0">
                <a:latin typeface="Bahnschrift SemiLight Condensed" panose="020B0502040204020203" pitchFamily="34" charset="0"/>
              </a:rPr>
              <a:t>hasil</a:t>
            </a:r>
            <a:r>
              <a:rPr lang="en-US" sz="2200" dirty="0" smtClean="0">
                <a:latin typeface="Bahnschrift SemiLight Condensed" panose="020B0502040204020203" pitchFamily="34" charset="0"/>
              </a:rPr>
              <a:t> UN di </a:t>
            </a:r>
            <a:r>
              <a:rPr lang="en-US" sz="2200" dirty="0" err="1" smtClean="0">
                <a:latin typeface="Bahnschrift SemiLight Condensed" panose="020B0502040204020203" pitchFamily="34" charset="0"/>
              </a:rPr>
              <a:t>sekolah</a:t>
            </a:r>
            <a:endParaRPr lang="en-US" sz="2200" dirty="0" smtClean="0">
              <a:latin typeface="Bahnschrift SemiLight Condensed" panose="020B0502040204020203" pitchFamily="34" charset="0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 bwMode="black">
          <a:xfrm>
            <a:off x="5334000" y="4724400"/>
            <a:ext cx="2971800" cy="9271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rgbClr val="FFFFFF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algn="ctr"/>
            <a:r>
              <a:rPr lang="en-US" sz="2400" kern="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ea typeface="Cambria" panose="02040503050406030204" pitchFamily="18" charset="0"/>
              </a:rPr>
              <a:t>HANYA UNTUK </a:t>
            </a:r>
          </a:p>
          <a:p>
            <a:pPr algn="ctr"/>
            <a:r>
              <a:rPr lang="en-US" sz="2400" kern="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ea typeface="Cambria" panose="02040503050406030204" pitchFamily="18" charset="0"/>
              </a:rPr>
              <a:t>JENJANG SMP</a:t>
            </a:r>
            <a:endParaRPr lang="en-US" sz="2400" kern="0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8041628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73100"/>
            <a:ext cx="8229600" cy="927100"/>
          </a:xfrm>
        </p:spPr>
        <p:txBody>
          <a:bodyPr/>
          <a:lstStyle/>
          <a:p>
            <a:r>
              <a:rPr lang="en-US" sz="3200" dirty="0" smtClean="0">
                <a:latin typeface="Agency FB" panose="020B0503020202020204" pitchFamily="34" charset="0"/>
                <a:ea typeface="Cambria" panose="02040503050406030204" pitchFamily="18" charset="0"/>
              </a:rPr>
              <a:t>4) EVALUASI PEMBELAJARAN </a:t>
            </a:r>
            <a:r>
              <a:rPr lang="en-US" sz="3200" dirty="0" err="1" smtClean="0">
                <a:latin typeface="Agency FB" panose="020B0503020202020204" pitchFamily="34" charset="0"/>
                <a:ea typeface="Cambria" panose="02040503050406030204" pitchFamily="18" charset="0"/>
              </a:rPr>
              <a:t>lanjutan</a:t>
            </a:r>
            <a:r>
              <a:rPr lang="en-US" sz="3200" dirty="0" smtClean="0">
                <a:latin typeface="Agency FB" panose="020B0503020202020204" pitchFamily="34" charset="0"/>
                <a:ea typeface="Cambria" panose="02040503050406030204" pitchFamily="18" charset="0"/>
              </a:rPr>
              <a:t> . . .</a:t>
            </a:r>
            <a:endParaRPr lang="en-US" sz="3200" dirty="0">
              <a:latin typeface="Agency FB" panose="020B0503020202020204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962400" y="1263424"/>
            <a:ext cx="4572000" cy="5868273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marR="0" lvl="0" indent="-34290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"/>
            </a:pPr>
            <a:endParaRPr lang="en-US" sz="2000" dirty="0">
              <a:latin typeface="Bahnschrift SemiLight Condensed" panose="020B05020402040202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0" lvl="0" indent="-342900" algn="just">
              <a:lnSpc>
                <a:spcPct val="115000"/>
              </a:lnSpc>
              <a:spcBef>
                <a:spcPts val="0"/>
              </a:spcBef>
              <a:spcAft>
                <a:spcPts val="800"/>
              </a:spcAft>
              <a:buFont typeface="Wingdings" panose="05000000000000000000" pitchFamily="2" charset="2"/>
              <a:buChar char=""/>
            </a:pPr>
            <a:r>
              <a:rPr lang="en-US" sz="2000" dirty="0" err="1" smtClean="0">
                <a:latin typeface="Bahnschrift SemiLight Condensed" panose="020B0502040204020203" pitchFamily="34" charset="0"/>
              </a:rPr>
              <a:t>Simulasi</a:t>
            </a:r>
            <a:r>
              <a:rPr lang="en-US" sz="2000" dirty="0" smtClean="0">
                <a:latin typeface="Bahnschrift SemiLight Condensed" panose="020B0502040204020203" pitchFamily="34" charset="0"/>
              </a:rPr>
              <a:t> &amp; </a:t>
            </a:r>
            <a:r>
              <a:rPr lang="en-US" sz="2000" dirty="0" err="1" smtClean="0">
                <a:latin typeface="Bahnschrift SemiLight Condensed" panose="020B0502040204020203" pitchFamily="34" charset="0"/>
              </a:rPr>
              <a:t>Pelaksanaan</a:t>
            </a:r>
            <a:r>
              <a:rPr lang="en-US" sz="2000" dirty="0" smtClean="0">
                <a:latin typeface="Bahnschrift SemiLight Condensed" panose="020B0502040204020203" pitchFamily="34" charset="0"/>
              </a:rPr>
              <a:t> US </a:t>
            </a:r>
            <a:r>
              <a:rPr lang="en-US" sz="2000" dirty="0" err="1" smtClean="0">
                <a:latin typeface="Bahnschrift SemiLight Condensed" panose="020B0502040204020203" pitchFamily="34" charset="0"/>
              </a:rPr>
              <a:t>berbasis</a:t>
            </a:r>
            <a:r>
              <a:rPr lang="en-US" sz="2000" dirty="0" smtClean="0">
                <a:latin typeface="Bahnschrift SemiLight Condensed" panose="020B0502040204020203" pitchFamily="34" charset="0"/>
              </a:rPr>
              <a:t> </a:t>
            </a:r>
            <a:r>
              <a:rPr lang="en-US" sz="2000" dirty="0" err="1" smtClean="0">
                <a:latin typeface="Bahnschrift SemiLight Condensed" panose="020B0502040204020203" pitchFamily="34" charset="0"/>
              </a:rPr>
              <a:t>Komputer</a:t>
            </a:r>
            <a:r>
              <a:rPr lang="en-US" sz="2000" dirty="0" smtClean="0">
                <a:latin typeface="Bahnschrift SemiLight Condensed" panose="020B0502040204020203" pitchFamily="34" charset="0"/>
              </a:rPr>
              <a:t> </a:t>
            </a:r>
            <a:r>
              <a:rPr lang="en-US" sz="2000" dirty="0" err="1" smtClean="0">
                <a:latin typeface="Bahnschrift SemiLight Condensed" panose="020B0502040204020203" pitchFamily="34" charset="0"/>
              </a:rPr>
              <a:t>meliputi</a:t>
            </a:r>
            <a:r>
              <a:rPr lang="en-US" sz="2000" dirty="0" smtClean="0">
                <a:latin typeface="Bahnschrift SemiLight Condensed" panose="020B0502040204020203" pitchFamily="34" charset="0"/>
              </a:rPr>
              <a:t> :</a:t>
            </a:r>
          </a:p>
          <a:p>
            <a:pPr marL="798513" marR="0" lvl="0" indent="-450850" algn="just">
              <a:lnSpc>
                <a:spcPct val="115000"/>
              </a:lnSpc>
              <a:spcBef>
                <a:spcPts val="0"/>
              </a:spcBef>
              <a:spcAft>
                <a:spcPts val="800"/>
              </a:spcAft>
              <a:buFont typeface="+mj-lt"/>
              <a:buAutoNum type="alphaLcParenR"/>
              <a:tabLst>
                <a:tab pos="739775" algn="l"/>
              </a:tabLst>
            </a:pPr>
            <a:r>
              <a:rPr lang="en-US" sz="2000" dirty="0" smtClean="0">
                <a:latin typeface="Bahnschrift SemiLight Condensed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Honorarium </a:t>
            </a:r>
            <a:r>
              <a:rPr lang="en-US" sz="2000" dirty="0" err="1" smtClean="0">
                <a:latin typeface="Bahnschrift SemiLight Condensed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Teknisi</a:t>
            </a:r>
            <a:endParaRPr lang="en-US" sz="2000" dirty="0" smtClean="0">
              <a:latin typeface="Bahnschrift SemiLight Condensed" panose="020B05020402040202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98513" marR="0" lvl="0" indent="-450850" algn="just">
              <a:lnSpc>
                <a:spcPct val="115000"/>
              </a:lnSpc>
              <a:spcBef>
                <a:spcPts val="0"/>
              </a:spcBef>
              <a:spcAft>
                <a:spcPts val="800"/>
              </a:spcAft>
              <a:buFont typeface="+mj-lt"/>
              <a:buAutoNum type="alphaLcParenR"/>
              <a:tabLst>
                <a:tab pos="739775" algn="l"/>
              </a:tabLst>
            </a:pPr>
            <a:r>
              <a:rPr lang="en-US" sz="2000" dirty="0" smtClean="0">
                <a:latin typeface="Bahnschrift SemiLight Condensed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Honorarium </a:t>
            </a:r>
            <a:r>
              <a:rPr lang="en-US" sz="2000" dirty="0" err="1" smtClean="0">
                <a:latin typeface="Bahnschrift SemiLight Condensed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Pengawas</a:t>
            </a:r>
            <a:endParaRPr lang="en-US" sz="2000" dirty="0" smtClean="0">
              <a:latin typeface="Bahnschrift SemiLight Condensed" panose="020B05020402040202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98513" marR="0" lvl="0" indent="-450850" algn="just">
              <a:lnSpc>
                <a:spcPct val="115000"/>
              </a:lnSpc>
              <a:spcBef>
                <a:spcPts val="0"/>
              </a:spcBef>
              <a:spcAft>
                <a:spcPts val="800"/>
              </a:spcAft>
              <a:buFont typeface="+mj-lt"/>
              <a:buAutoNum type="alphaLcParenR"/>
              <a:tabLst>
                <a:tab pos="739775" algn="l"/>
              </a:tabLst>
            </a:pPr>
            <a:r>
              <a:rPr lang="en-US" sz="2000" dirty="0" smtClean="0">
                <a:latin typeface="Bahnschrift SemiLight Condensed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Honorarium </a:t>
            </a:r>
            <a:r>
              <a:rPr lang="en-US" sz="2000" dirty="0" err="1" smtClean="0">
                <a:latin typeface="Bahnschrift SemiLight Condensed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Proktor</a:t>
            </a:r>
            <a:endParaRPr lang="en-US" sz="2000" dirty="0" smtClean="0">
              <a:latin typeface="Bahnschrift SemiLight Condensed" panose="020B05020402040202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98513" marR="0" lvl="0" indent="-450850" algn="just">
              <a:lnSpc>
                <a:spcPct val="115000"/>
              </a:lnSpc>
              <a:spcBef>
                <a:spcPts val="0"/>
              </a:spcBef>
              <a:spcAft>
                <a:spcPts val="800"/>
              </a:spcAft>
              <a:buFont typeface="+mj-lt"/>
              <a:buAutoNum type="alphaLcParenR"/>
              <a:tabLst>
                <a:tab pos="739775" algn="l"/>
              </a:tabLst>
            </a:pPr>
            <a:r>
              <a:rPr lang="en-US" sz="2000" dirty="0" err="1" smtClean="0">
                <a:latin typeface="Bahnschrift SemiLight Condensed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Sinkronisasi</a:t>
            </a:r>
            <a:r>
              <a:rPr lang="en-US" sz="2000" dirty="0" smtClean="0">
                <a:latin typeface="Bahnschrift SemiLight Condensed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UN</a:t>
            </a:r>
          </a:p>
          <a:p>
            <a:pPr marL="798513" marR="0" lvl="0" indent="-450850" algn="just">
              <a:lnSpc>
                <a:spcPct val="115000"/>
              </a:lnSpc>
              <a:spcBef>
                <a:spcPts val="0"/>
              </a:spcBef>
              <a:spcAft>
                <a:spcPts val="800"/>
              </a:spcAft>
              <a:buFont typeface="+mj-lt"/>
              <a:buAutoNum type="alphaLcParenR"/>
              <a:tabLst>
                <a:tab pos="739775" algn="l"/>
              </a:tabLst>
            </a:pPr>
            <a:r>
              <a:rPr lang="en-US" sz="2000" dirty="0" err="1" smtClean="0">
                <a:latin typeface="Bahnschrift SemiLight Condensed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Pengisian</a:t>
            </a:r>
            <a:r>
              <a:rPr lang="en-US" sz="2000" dirty="0" smtClean="0">
                <a:latin typeface="Bahnschrift SemiLight Condensed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data </a:t>
            </a:r>
            <a:r>
              <a:rPr lang="en-US" sz="2000" dirty="0" err="1" smtClean="0">
                <a:latin typeface="Bahnschrift SemiLight Condensed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sekolah</a:t>
            </a:r>
            <a:endParaRPr lang="en-US" sz="2000" dirty="0" smtClean="0">
              <a:latin typeface="Bahnschrift SemiLight Condensed" panose="020B05020402040202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98513" marR="0" lvl="0" indent="-450850" algn="just">
              <a:lnSpc>
                <a:spcPct val="115000"/>
              </a:lnSpc>
              <a:spcBef>
                <a:spcPts val="0"/>
              </a:spcBef>
              <a:spcAft>
                <a:spcPts val="800"/>
              </a:spcAft>
              <a:buFont typeface="+mj-lt"/>
              <a:buAutoNum type="alphaLcParenR"/>
              <a:tabLst>
                <a:tab pos="739775" algn="l"/>
              </a:tabLst>
            </a:pPr>
            <a:r>
              <a:rPr lang="en-US" sz="2000" dirty="0" err="1" smtClean="0">
                <a:latin typeface="Bahnschrift SemiLight Condensed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Penyusunan</a:t>
            </a:r>
            <a:r>
              <a:rPr lang="en-US" sz="2000" dirty="0" smtClean="0">
                <a:latin typeface="Bahnschrift SemiLight Condensed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&amp; </a:t>
            </a:r>
            <a:r>
              <a:rPr lang="en-US" sz="2000" dirty="0" err="1" smtClean="0">
                <a:latin typeface="Bahnschrift SemiLight Condensed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pengiriman</a:t>
            </a:r>
            <a:r>
              <a:rPr lang="en-US" sz="2000" dirty="0" smtClean="0">
                <a:latin typeface="Bahnschrift SemiLight Condensed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000" dirty="0" err="1" smtClean="0">
                <a:latin typeface="Bahnschrift SemiLight Condensed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laporan</a:t>
            </a:r>
            <a:endParaRPr lang="en-US" sz="2000" dirty="0" smtClean="0">
              <a:latin typeface="Bahnschrift SemiLight Condensed" panose="020B05020402040202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98513" marR="0" lvl="0" indent="-450850" algn="just">
              <a:lnSpc>
                <a:spcPct val="115000"/>
              </a:lnSpc>
              <a:spcBef>
                <a:spcPts val="0"/>
              </a:spcBef>
              <a:spcAft>
                <a:spcPts val="800"/>
              </a:spcAft>
              <a:buFont typeface="+mj-lt"/>
              <a:buAutoNum type="alphaLcParenR"/>
              <a:tabLst>
                <a:tab pos="739775" algn="l"/>
              </a:tabLst>
            </a:pPr>
            <a:r>
              <a:rPr lang="en-US" sz="2000" dirty="0" err="1" smtClean="0">
                <a:latin typeface="Bahnschrift SemiLight Condensed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Transportasi</a:t>
            </a:r>
            <a:r>
              <a:rPr lang="en-US" sz="2000" dirty="0" smtClean="0">
                <a:latin typeface="Bahnschrift SemiLight Condensed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000" dirty="0" err="1" smtClean="0">
                <a:latin typeface="Bahnschrift SemiLight Condensed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pengembalian</a:t>
            </a:r>
            <a:r>
              <a:rPr lang="en-US" sz="2000" dirty="0" smtClean="0">
                <a:latin typeface="Bahnschrift SemiLight Condensed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000" dirty="0" err="1" smtClean="0">
                <a:latin typeface="Bahnschrift SemiLight Condensed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bahan</a:t>
            </a:r>
            <a:r>
              <a:rPr lang="en-US" sz="2000" dirty="0" smtClean="0">
                <a:latin typeface="Bahnschrift SemiLight Condensed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UN</a:t>
            </a:r>
          </a:p>
          <a:p>
            <a:pPr marL="798513" marR="0" lvl="0" indent="-45085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lphaLcParenR"/>
              <a:tabLst>
                <a:tab pos="739775" algn="l"/>
              </a:tabLst>
            </a:pPr>
            <a:r>
              <a:rPr lang="en-US" sz="2000" dirty="0" err="1">
                <a:latin typeface="Bahnschrift SemiLight Condensed" panose="020B0502040204020203" pitchFamily="34" charset="0"/>
              </a:rPr>
              <a:t>Fotocopy</a:t>
            </a:r>
            <a:r>
              <a:rPr lang="en-US" sz="2000" dirty="0">
                <a:latin typeface="Bahnschrift SemiLight Condensed" panose="020B0502040204020203" pitchFamily="34" charset="0"/>
              </a:rPr>
              <a:t> </a:t>
            </a:r>
            <a:r>
              <a:rPr lang="en-US" sz="2000" dirty="0" err="1" smtClean="0">
                <a:latin typeface="Bahnschrift SemiLight Condensed" panose="020B0502040204020203" pitchFamily="34" charset="0"/>
              </a:rPr>
              <a:t>laporan</a:t>
            </a:r>
            <a:r>
              <a:rPr lang="en-US" sz="2000" dirty="0" smtClean="0">
                <a:latin typeface="Bahnschrift SemiLight Condensed" panose="020B0502040204020203" pitchFamily="34" charset="0"/>
              </a:rPr>
              <a:t> </a:t>
            </a:r>
            <a:r>
              <a:rPr lang="en-US" sz="2000" dirty="0" err="1" smtClean="0">
                <a:latin typeface="Bahnschrift SemiLight Condensed" panose="020B0502040204020203" pitchFamily="34" charset="0"/>
              </a:rPr>
              <a:t>hasil</a:t>
            </a:r>
            <a:r>
              <a:rPr lang="en-US" sz="2000" dirty="0" smtClean="0">
                <a:latin typeface="Bahnschrift SemiLight Condensed" panose="020B0502040204020203" pitchFamily="34" charset="0"/>
              </a:rPr>
              <a:t> </a:t>
            </a:r>
            <a:r>
              <a:rPr lang="en-US" sz="2000" dirty="0" err="1">
                <a:latin typeface="Bahnschrift SemiLight Condensed" panose="020B0502040204020203" pitchFamily="34" charset="0"/>
              </a:rPr>
              <a:t>ujian</a:t>
            </a:r>
            <a:endParaRPr lang="en-US" sz="2000" dirty="0">
              <a:latin typeface="Bahnschrift SemiLight Condensed" panose="020B0502040204020203" pitchFamily="34" charset="0"/>
            </a:endParaRPr>
          </a:p>
          <a:p>
            <a:pPr marL="798513" marR="0" lvl="0" indent="-45085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lphaLcParenR"/>
              <a:tabLst>
                <a:tab pos="739775" algn="l"/>
              </a:tabLst>
            </a:pPr>
            <a:r>
              <a:rPr lang="en-US" sz="2000" dirty="0" err="1">
                <a:latin typeface="Bahnschrift SemiLight Condensed" panose="020B0502040204020203" pitchFamily="34" charset="0"/>
              </a:rPr>
              <a:t>Konsumsi</a:t>
            </a:r>
            <a:r>
              <a:rPr lang="en-US" sz="2000" dirty="0">
                <a:latin typeface="Bahnschrift SemiLight Condensed" panose="020B0502040204020203" pitchFamily="34" charset="0"/>
              </a:rPr>
              <a:t> </a:t>
            </a:r>
            <a:r>
              <a:rPr lang="en-US" sz="2000" dirty="0" err="1" smtClean="0">
                <a:latin typeface="Bahnschrift SemiLight Condensed" panose="020B0502040204020203" pitchFamily="34" charset="0"/>
              </a:rPr>
              <a:t>kegiatan</a:t>
            </a:r>
            <a:r>
              <a:rPr lang="en-US" sz="2000" dirty="0" smtClean="0">
                <a:latin typeface="Bahnschrift SemiLight Condensed" panose="020B0502040204020203" pitchFamily="34" charset="0"/>
              </a:rPr>
              <a:t> </a:t>
            </a:r>
            <a:r>
              <a:rPr lang="en-US" sz="2000" dirty="0" err="1" smtClean="0">
                <a:latin typeface="Bahnschrift SemiLight Condensed" panose="020B0502040204020203" pitchFamily="34" charset="0"/>
              </a:rPr>
              <a:t>ujian</a:t>
            </a:r>
            <a:r>
              <a:rPr lang="en-US" sz="2000" dirty="0" smtClean="0">
                <a:latin typeface="Bahnschrift SemiLight Condensed" panose="020B0502040204020203" pitchFamily="34" charset="0"/>
              </a:rPr>
              <a:t> </a:t>
            </a:r>
            <a:r>
              <a:rPr lang="en-US" sz="2000" dirty="0" err="1" smtClean="0">
                <a:latin typeface="Bahnschrift SemiLight Condensed" panose="020B0502040204020203" pitchFamily="34" charset="0"/>
              </a:rPr>
              <a:t>dan</a:t>
            </a:r>
            <a:r>
              <a:rPr lang="en-US" sz="2000" dirty="0" smtClean="0">
                <a:latin typeface="Bahnschrift SemiLight Condensed" panose="020B0502040204020203" pitchFamily="34" charset="0"/>
              </a:rPr>
              <a:t> </a:t>
            </a:r>
            <a:r>
              <a:rPr lang="en-US" sz="2000" dirty="0" err="1" smtClean="0">
                <a:latin typeface="Bahnschrift SemiLight Condensed" panose="020B0502040204020203" pitchFamily="34" charset="0"/>
              </a:rPr>
              <a:t>koreksi</a:t>
            </a:r>
            <a:r>
              <a:rPr lang="en-US" sz="2000" dirty="0" smtClean="0">
                <a:latin typeface="Bahnschrift SemiLight Condensed" panose="020B0502040204020203" pitchFamily="34" charset="0"/>
              </a:rPr>
              <a:t> </a:t>
            </a:r>
            <a:r>
              <a:rPr lang="en-US" sz="2000" dirty="0" err="1">
                <a:latin typeface="Bahnschrift SemiLight Condensed" panose="020B0502040204020203" pitchFamily="34" charset="0"/>
              </a:rPr>
              <a:t>hasil</a:t>
            </a:r>
            <a:r>
              <a:rPr lang="en-US" sz="2000" dirty="0">
                <a:latin typeface="Bahnschrift SemiLight Condensed" panose="020B0502040204020203" pitchFamily="34" charset="0"/>
              </a:rPr>
              <a:t> </a:t>
            </a:r>
            <a:r>
              <a:rPr lang="en-US" sz="2000" dirty="0" err="1" smtClean="0">
                <a:latin typeface="Bahnschrift SemiLight Condensed" panose="020B0502040204020203" pitchFamily="34" charset="0"/>
              </a:rPr>
              <a:t>Ujian</a:t>
            </a:r>
            <a:r>
              <a:rPr lang="en-US" sz="2000" dirty="0" smtClean="0">
                <a:latin typeface="Bahnschrift SemiLight Condensed" panose="020B0502040204020203" pitchFamily="34" charset="0"/>
              </a:rPr>
              <a:t> </a:t>
            </a:r>
            <a:r>
              <a:rPr lang="en-US" sz="2000" dirty="0">
                <a:latin typeface="Bahnschrift SemiLight Condensed" panose="020B0502040204020203" pitchFamily="34" charset="0"/>
              </a:rPr>
              <a:t>di </a:t>
            </a:r>
            <a:r>
              <a:rPr lang="en-US" sz="2000" dirty="0" err="1">
                <a:latin typeface="Bahnschrift SemiLight Condensed" panose="020B0502040204020203" pitchFamily="34" charset="0"/>
              </a:rPr>
              <a:t>sekolah</a:t>
            </a:r>
            <a:endParaRPr lang="en-US" sz="2000" dirty="0">
              <a:latin typeface="Bahnschrift SemiLight Condensed" panose="020B0502040204020203" pitchFamily="34" charset="0"/>
            </a:endParaRPr>
          </a:p>
          <a:p>
            <a:pPr marR="0" lvl="0" algn="just">
              <a:lnSpc>
                <a:spcPct val="115000"/>
              </a:lnSpc>
              <a:spcBef>
                <a:spcPts val="0"/>
              </a:spcBef>
              <a:spcAft>
                <a:spcPts val="800"/>
              </a:spcAft>
            </a:pPr>
            <a:endParaRPr lang="en-US" sz="2000" dirty="0">
              <a:latin typeface="Bahnschrift SemiLight Condensed" panose="020B05020402040202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Hasil gambar untuk KARTUN SMP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2438400"/>
            <a:ext cx="3740149" cy="28956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0180680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4483"/>
            <a:ext cx="8229600" cy="927100"/>
          </a:xfrm>
        </p:spPr>
        <p:txBody>
          <a:bodyPr/>
          <a:lstStyle/>
          <a:p>
            <a:r>
              <a:rPr lang="en-US" sz="3600" dirty="0" smtClean="0">
                <a:latin typeface="Bahnschrift SemiLight Condensed" panose="020B0502040204020203" pitchFamily="34" charset="0"/>
              </a:rPr>
              <a:t>5) PENGELOLAAN SEKOLAH </a:t>
            </a:r>
            <a:r>
              <a:rPr lang="en-US" sz="3600" dirty="0" smtClean="0">
                <a:latin typeface="Bahnschrift" panose="020B0502040204020203" pitchFamily="34" charset="0"/>
              </a:rPr>
              <a:t>(SD &amp; SMP)</a:t>
            </a:r>
            <a:endParaRPr lang="en-US" sz="3600" dirty="0">
              <a:latin typeface="Bahnschrift SemiLight Condensed" panose="020B0502040204020203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609600" y="850744"/>
            <a:ext cx="7924800" cy="58262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marR="0" lvl="0" indent="-34290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"/>
            </a:pPr>
            <a:r>
              <a:rPr lang="en-US" dirty="0" err="1" smtClean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Bahan</a:t>
            </a:r>
            <a:r>
              <a:rPr lang="en-US" dirty="0" smtClean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habis</a:t>
            </a:r>
            <a:r>
              <a:rPr lang="en-US" dirty="0" smtClean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pakai</a:t>
            </a:r>
            <a:r>
              <a:rPr lang="en-US" dirty="0" smtClean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seperti</a:t>
            </a:r>
            <a:r>
              <a:rPr lang="en-US" dirty="0" smtClean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ATK</a:t>
            </a:r>
            <a:endParaRPr lang="en-US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0" lvl="0" indent="-34290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"/>
            </a:pPr>
            <a:r>
              <a:rPr lang="en-US" dirty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Finger Print scan </a:t>
            </a:r>
            <a:r>
              <a:rPr lang="en-US" dirty="0" smtClean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yang </a:t>
            </a:r>
            <a:r>
              <a:rPr lang="en-US" dirty="0" err="1" smtClean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terkoneksi</a:t>
            </a:r>
            <a:r>
              <a:rPr lang="en-US" dirty="0" smtClean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dengan</a:t>
            </a:r>
            <a:r>
              <a:rPr lang="en-US" dirty="0" smtClean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Dapodik</a:t>
            </a:r>
            <a:endParaRPr lang="en-US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0" lvl="0" indent="-34290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"/>
            </a:pPr>
            <a:r>
              <a:rPr lang="en-US" dirty="0" err="1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Peralatan</a:t>
            </a:r>
            <a:r>
              <a:rPr lang="en-US" dirty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kesehatan</a:t>
            </a:r>
            <a:r>
              <a:rPr lang="en-US" dirty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&amp; </a:t>
            </a:r>
            <a:r>
              <a:rPr lang="en-US" dirty="0" err="1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keselamatan</a:t>
            </a:r>
            <a:endParaRPr lang="en-US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0" lvl="0" indent="-34290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"/>
            </a:pPr>
            <a:r>
              <a:rPr lang="en-US" dirty="0" err="1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Rapat</a:t>
            </a:r>
            <a:r>
              <a:rPr lang="en-US" dirty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smtClean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Tim </a:t>
            </a:r>
            <a:r>
              <a:rPr lang="en-US" dirty="0" err="1" smtClean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Bos</a:t>
            </a:r>
            <a:r>
              <a:rPr lang="en-US" dirty="0" smtClean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Reguler</a:t>
            </a:r>
            <a:r>
              <a:rPr lang="en-US" dirty="0" smtClean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meliputi</a:t>
            </a:r>
            <a:r>
              <a:rPr lang="en-US" dirty="0" smtClean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Bahan</a:t>
            </a:r>
            <a:r>
              <a:rPr lang="en-US" dirty="0" smtClean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habis</a:t>
            </a:r>
            <a:r>
              <a:rPr lang="en-US" dirty="0" smtClean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pakai</a:t>
            </a:r>
            <a:r>
              <a:rPr lang="en-US" dirty="0" smtClean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US" dirty="0" err="1" smtClean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konsumsi</a:t>
            </a:r>
            <a:r>
              <a:rPr lang="en-US" dirty="0" smtClean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&amp; </a:t>
            </a:r>
            <a:r>
              <a:rPr lang="en-US" dirty="0" err="1" smtClean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transportasi</a:t>
            </a:r>
            <a:r>
              <a:rPr lang="en-US" dirty="0" smtClean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(SHBJ)</a:t>
            </a:r>
            <a:endParaRPr lang="en-US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0" lvl="0" indent="-34290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"/>
            </a:pPr>
            <a:r>
              <a:rPr lang="en-US" dirty="0" err="1" smtClean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Transportasi</a:t>
            </a:r>
            <a:r>
              <a:rPr lang="en-US" dirty="0" smtClean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US" dirty="0" err="1" smtClean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konsumsi</a:t>
            </a:r>
            <a:r>
              <a:rPr lang="en-US" dirty="0" smtClean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atau</a:t>
            </a:r>
            <a:r>
              <a:rPr lang="en-US" dirty="0" smtClean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akomodasi</a:t>
            </a:r>
            <a:r>
              <a:rPr lang="en-US" dirty="0" smtClean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dalam</a:t>
            </a:r>
            <a:r>
              <a:rPr lang="en-US" dirty="0" smtClean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rangka</a:t>
            </a:r>
            <a:r>
              <a:rPr lang="en-US" dirty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pengambilan</a:t>
            </a:r>
            <a:r>
              <a:rPr lang="en-US" dirty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dana BOS </a:t>
            </a:r>
            <a:r>
              <a:rPr lang="en-US" dirty="0" smtClean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</a:t>
            </a:r>
            <a:r>
              <a:rPr lang="en-US" b="1" dirty="0" smtClean="0">
                <a:solidFill>
                  <a:srgbClr val="CC3300"/>
                </a:solidFill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KECUALI </a:t>
            </a:r>
            <a:r>
              <a:rPr lang="en-US" b="1" dirty="0" err="1" smtClean="0">
                <a:solidFill>
                  <a:srgbClr val="CC3300"/>
                </a:solidFill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bagi</a:t>
            </a:r>
            <a:r>
              <a:rPr lang="en-US" b="1" dirty="0" smtClean="0">
                <a:solidFill>
                  <a:srgbClr val="CC3300"/>
                </a:solidFill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b="1" dirty="0" err="1" smtClean="0">
                <a:solidFill>
                  <a:srgbClr val="CC3300"/>
                </a:solidFill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sekolah</a:t>
            </a:r>
            <a:r>
              <a:rPr lang="en-US" b="1" dirty="0" smtClean="0">
                <a:solidFill>
                  <a:srgbClr val="CC3300"/>
                </a:solidFill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yang </a:t>
            </a:r>
            <a:r>
              <a:rPr lang="en-US" b="1" dirty="0" err="1" smtClean="0">
                <a:solidFill>
                  <a:srgbClr val="CC3300"/>
                </a:solidFill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dekat</a:t>
            </a:r>
            <a:r>
              <a:rPr lang="en-US" b="1" dirty="0" smtClean="0">
                <a:solidFill>
                  <a:srgbClr val="CC3300"/>
                </a:solidFill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b="1" dirty="0" err="1" smtClean="0">
                <a:solidFill>
                  <a:srgbClr val="CC3300"/>
                </a:solidFill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dengan</a:t>
            </a:r>
            <a:r>
              <a:rPr lang="en-US" b="1" dirty="0" smtClean="0">
                <a:solidFill>
                  <a:srgbClr val="CC3300"/>
                </a:solidFill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Bank/Kantor </a:t>
            </a:r>
            <a:r>
              <a:rPr lang="en-US" b="1" dirty="0" err="1" smtClean="0">
                <a:solidFill>
                  <a:srgbClr val="CC3300"/>
                </a:solidFill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Pos</a:t>
            </a:r>
            <a:r>
              <a:rPr lang="en-US" dirty="0" smtClean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 – </a:t>
            </a:r>
            <a:r>
              <a:rPr lang="en-US" dirty="0" err="1" smtClean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Lampiran</a:t>
            </a:r>
            <a:r>
              <a:rPr lang="en-US" dirty="0" smtClean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1 </a:t>
            </a:r>
            <a:r>
              <a:rPr lang="en-US" dirty="0" err="1" smtClean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halaman</a:t>
            </a:r>
            <a:r>
              <a:rPr lang="en-US" dirty="0" smtClean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25 </a:t>
            </a:r>
            <a:r>
              <a:rPr lang="en-US" dirty="0" err="1" smtClean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poin</a:t>
            </a:r>
            <a:r>
              <a:rPr lang="en-US" dirty="0" smtClean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“E”</a:t>
            </a:r>
            <a:endParaRPr lang="en-US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0" lvl="0" indent="-34290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"/>
            </a:pPr>
            <a:r>
              <a:rPr lang="en-US" dirty="0" err="1" smtClean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Penggandaan</a:t>
            </a:r>
            <a:r>
              <a:rPr lang="en-US" dirty="0" smtClean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laporan</a:t>
            </a:r>
            <a:endParaRPr lang="en-US" dirty="0" smtClean="0">
              <a:latin typeface="Cambria" panose="020405030504060302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0" lvl="0" indent="-34290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"/>
            </a:pPr>
            <a:r>
              <a:rPr lang="en-US" dirty="0" err="1" smtClean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Pembiayaan</a:t>
            </a:r>
            <a:r>
              <a:rPr lang="en-US" dirty="0" smtClean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terkait</a:t>
            </a:r>
            <a:r>
              <a:rPr lang="en-US" dirty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pembelian</a:t>
            </a:r>
            <a:r>
              <a:rPr lang="en-US" dirty="0" smtClean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i="1" dirty="0" smtClean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domain</a:t>
            </a:r>
            <a:r>
              <a:rPr lang="en-US" dirty="0" smtClean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dan</a:t>
            </a:r>
            <a:r>
              <a:rPr lang="en-US" dirty="0" smtClean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jasa</a:t>
            </a:r>
            <a:r>
              <a:rPr lang="en-US" dirty="0" smtClean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profesi</a:t>
            </a:r>
            <a:r>
              <a:rPr lang="en-US" dirty="0" smtClean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pengembangan</a:t>
            </a:r>
            <a:r>
              <a:rPr lang="en-US" dirty="0" smtClean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laman</a:t>
            </a:r>
            <a:r>
              <a:rPr lang="en-US" dirty="0" smtClean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poin</a:t>
            </a:r>
            <a:r>
              <a:rPr lang="en-US" dirty="0" smtClean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H </a:t>
            </a:r>
            <a:r>
              <a:rPr lang="en-US" dirty="0" err="1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halaman</a:t>
            </a:r>
            <a:r>
              <a:rPr lang="en-US" dirty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26 </a:t>
            </a:r>
            <a:r>
              <a:rPr lang="en-US" b="1" dirty="0" smtClean="0">
                <a:solidFill>
                  <a:srgbClr val="CC3300"/>
                </a:solidFill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TIDAK BOLEH</a:t>
            </a:r>
            <a:r>
              <a:rPr lang="en-US" dirty="0" smtClean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US" dirty="0" err="1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karena</a:t>
            </a:r>
            <a:r>
              <a:rPr lang="en-US" dirty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sudah</a:t>
            </a:r>
            <a:r>
              <a:rPr lang="en-US" dirty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dibiayai</a:t>
            </a:r>
            <a:r>
              <a:rPr lang="en-US" dirty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oleh</a:t>
            </a:r>
            <a:r>
              <a:rPr lang="en-US" dirty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pemerintah</a:t>
            </a:r>
            <a:r>
              <a:rPr lang="en-US" dirty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daerah</a:t>
            </a:r>
            <a:r>
              <a:rPr lang="en-US" dirty="0" smtClean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(</a:t>
            </a:r>
            <a:r>
              <a:rPr lang="en-US" dirty="0" err="1" smtClean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khusus</a:t>
            </a:r>
            <a:r>
              <a:rPr lang="en-US" dirty="0" smtClean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Gunungkidul</a:t>
            </a:r>
            <a:r>
              <a:rPr lang="en-US" dirty="0" smtClean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). </a:t>
            </a:r>
            <a:r>
              <a:rPr lang="en-US" dirty="0" err="1" smtClean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Yg</a:t>
            </a:r>
            <a:r>
              <a:rPr lang="en-US" dirty="0" smtClean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boleh</a:t>
            </a:r>
            <a:r>
              <a:rPr lang="en-US" dirty="0" smtClean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hanya</a:t>
            </a:r>
            <a:r>
              <a:rPr lang="en-US" dirty="0" smtClean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transportasi</a:t>
            </a:r>
            <a:r>
              <a:rPr lang="en-US" dirty="0" smtClean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untuk</a:t>
            </a:r>
            <a:r>
              <a:rPr lang="en-US" dirty="0" smtClean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mengikuti</a:t>
            </a:r>
            <a:r>
              <a:rPr lang="en-US" dirty="0" smtClean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pelatihan</a:t>
            </a:r>
            <a:r>
              <a:rPr lang="en-US" dirty="0" smtClean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website.</a:t>
            </a:r>
            <a:endParaRPr lang="en-US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0" lvl="0" indent="-34290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"/>
            </a:pPr>
            <a:r>
              <a:rPr lang="en-US" dirty="0" err="1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Sekolah</a:t>
            </a:r>
            <a:r>
              <a:rPr lang="en-US" dirty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hijau</a:t>
            </a:r>
            <a:r>
              <a:rPr lang="en-US" dirty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US" dirty="0" err="1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sekolah</a:t>
            </a:r>
            <a:r>
              <a:rPr lang="en-US" dirty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sehat</a:t>
            </a:r>
            <a:r>
              <a:rPr lang="en-US" dirty="0" smtClean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US" dirty="0" err="1" smtClean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sekolah</a:t>
            </a:r>
            <a:r>
              <a:rPr lang="en-US" dirty="0" smtClean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ramah</a:t>
            </a:r>
            <a:r>
              <a:rPr lang="en-US" dirty="0" smtClean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anak</a:t>
            </a:r>
            <a:r>
              <a:rPr lang="en-US" dirty="0" smtClean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US" dirty="0" err="1" smtClean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sekolah</a:t>
            </a:r>
            <a:r>
              <a:rPr lang="en-US" dirty="0" smtClean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adiwiyata</a:t>
            </a:r>
            <a:r>
              <a:rPr lang="en-US" dirty="0" smtClean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US" dirty="0" err="1" smtClean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dsb</a:t>
            </a:r>
            <a:endParaRPr lang="en-US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0" lvl="0" indent="-34290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"/>
            </a:pPr>
            <a:r>
              <a:rPr lang="en-US" dirty="0" err="1" smtClean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Kegiatan</a:t>
            </a:r>
            <a:r>
              <a:rPr lang="en-US" dirty="0" smtClean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yang </a:t>
            </a:r>
            <a:r>
              <a:rPr lang="en-US" dirty="0" err="1" smtClean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melibatkan</a:t>
            </a:r>
            <a:r>
              <a:rPr lang="en-US" dirty="0" smtClean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keluarga</a:t>
            </a:r>
            <a:r>
              <a:rPr lang="en-US" dirty="0" smtClean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di </a:t>
            </a:r>
            <a:r>
              <a:rPr lang="en-US" dirty="0" err="1" smtClean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sekolah</a:t>
            </a:r>
            <a:r>
              <a:rPr lang="en-US" dirty="0" smtClean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sesuai</a:t>
            </a:r>
            <a:r>
              <a:rPr lang="en-US" dirty="0" smtClean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Lampiran</a:t>
            </a:r>
            <a:r>
              <a:rPr lang="en-US" dirty="0" smtClean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1 </a:t>
            </a:r>
            <a:r>
              <a:rPr lang="en-US" dirty="0" err="1" smtClean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halaman</a:t>
            </a:r>
            <a:r>
              <a:rPr lang="en-US" dirty="0" smtClean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26 </a:t>
            </a:r>
            <a:r>
              <a:rPr lang="en-US" dirty="0" err="1" smtClean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poin</a:t>
            </a:r>
            <a:r>
              <a:rPr lang="en-US" dirty="0" smtClean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“J” </a:t>
            </a:r>
            <a:r>
              <a:rPr lang="en-US" dirty="0" err="1" smtClean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terkait</a:t>
            </a:r>
            <a:r>
              <a:rPr lang="en-US" dirty="0" smtClean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dengan</a:t>
            </a:r>
            <a:r>
              <a:rPr lang="en-US" dirty="0" smtClean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Konsumsi&amp;Transportasi</a:t>
            </a:r>
            <a:r>
              <a:rPr lang="en-US" dirty="0" smtClean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b="1" dirty="0" smtClean="0">
                <a:solidFill>
                  <a:srgbClr val="CC3300"/>
                </a:solidFill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HANYA BOLEH</a:t>
            </a:r>
            <a:r>
              <a:rPr lang="en-US" dirty="0" smtClean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untuk</a:t>
            </a:r>
            <a:r>
              <a:rPr lang="en-US" dirty="0" smtClean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panitia</a:t>
            </a:r>
            <a:r>
              <a:rPr lang="en-US" dirty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bukan</a:t>
            </a:r>
            <a:r>
              <a:rPr lang="en-US" dirty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untuk</a:t>
            </a:r>
            <a:r>
              <a:rPr lang="en-US" dirty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walimurid</a:t>
            </a:r>
            <a:r>
              <a:rPr lang="en-US" dirty="0" smtClean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en-US" dirty="0" err="1" smtClean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Boleh</a:t>
            </a:r>
            <a:r>
              <a:rPr lang="en-US" dirty="0" smtClean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untuk</a:t>
            </a:r>
            <a:r>
              <a:rPr lang="en-US" dirty="0" smtClean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bahan</a:t>
            </a:r>
            <a:r>
              <a:rPr lang="en-US" dirty="0" smtClean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habis</a:t>
            </a:r>
            <a:r>
              <a:rPr lang="en-US" dirty="0" smtClean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pakai</a:t>
            </a:r>
            <a:r>
              <a:rPr lang="en-US" dirty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smtClean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&amp; </a:t>
            </a:r>
            <a:r>
              <a:rPr lang="en-US" dirty="0" err="1" smtClean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jasa</a:t>
            </a:r>
            <a:r>
              <a:rPr lang="en-US" dirty="0" smtClean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profesi</a:t>
            </a:r>
            <a:r>
              <a:rPr lang="en-US" dirty="0" smtClean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bagi</a:t>
            </a:r>
            <a:r>
              <a:rPr lang="en-US" dirty="0" smtClean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narasumber</a:t>
            </a:r>
            <a:r>
              <a:rPr lang="en-US" dirty="0" smtClean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dari</a:t>
            </a:r>
            <a:r>
              <a:rPr lang="en-US" dirty="0" smtClean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luar</a:t>
            </a:r>
            <a:r>
              <a:rPr lang="en-US" dirty="0" smtClean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sekolah</a:t>
            </a:r>
            <a:r>
              <a:rPr lang="en-US" dirty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en-US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2938629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04800"/>
            <a:ext cx="8229600" cy="927100"/>
          </a:xfrm>
        </p:spPr>
        <p:txBody>
          <a:bodyPr/>
          <a:lstStyle/>
          <a:p>
            <a:r>
              <a:rPr lang="en-US" sz="3500" dirty="0" smtClean="0">
                <a:latin typeface="Bahnschrift SemiLight Condensed" panose="020B0502040204020203" pitchFamily="34" charset="0"/>
              </a:rPr>
              <a:t>5) PENGELOLAAN SEKOLAH </a:t>
            </a:r>
            <a:r>
              <a:rPr lang="en-US" sz="3500" dirty="0" smtClean="0">
                <a:latin typeface="Bahnschrift" panose="020B0502040204020203" pitchFamily="34" charset="0"/>
              </a:rPr>
              <a:t>(SD &amp; SMP) </a:t>
            </a:r>
            <a:r>
              <a:rPr lang="en-US" sz="3500" i="1" dirty="0" smtClean="0">
                <a:latin typeface="Cambria" panose="02040503050406030204" pitchFamily="18" charset="0"/>
                <a:ea typeface="Cambria" panose="02040503050406030204" pitchFamily="18" charset="0"/>
              </a:rPr>
              <a:t>LANJUTAN . . .</a:t>
            </a:r>
            <a:endParaRPr lang="en-US" sz="3500" i="1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713509" y="1447800"/>
            <a:ext cx="8001000" cy="39500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marR="0" lvl="0" indent="-34290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"/>
            </a:pPr>
            <a:r>
              <a:rPr lang="id-ID" sz="2000" dirty="0">
                <a:latin typeface="Bahnschrift SemiLight Condensed" panose="020B0502040204020203" pitchFamily="34" charset="0"/>
              </a:rPr>
              <a:t>Pelaksanaan pengelolaan Sekolah melalui aplikasi yang sudah disiapkan oleh Kementerian seperti perencanaan, pembukuan, dan penyusunan laporan melalui aplikasi RKAS, penyampaian laporan hasil belajar melalui aplikasi </a:t>
            </a:r>
            <a:r>
              <a:rPr lang="id-ID" sz="2000" i="1" dirty="0">
                <a:latin typeface="Bahnschrift SemiLight Condensed" panose="020B0502040204020203" pitchFamily="34" charset="0"/>
              </a:rPr>
              <a:t>e-rapor</a:t>
            </a:r>
            <a:r>
              <a:rPr lang="id-ID" sz="2000" dirty="0">
                <a:latin typeface="Bahnschrift SemiLight Condensed" panose="020B0502040204020203" pitchFamily="34" charset="0"/>
              </a:rPr>
              <a:t>, dan pendataan melalui aplikasi </a:t>
            </a:r>
            <a:r>
              <a:rPr lang="id-ID" sz="2000" dirty="0" smtClean="0">
                <a:latin typeface="Bahnschrift SemiLight Condensed" panose="020B0502040204020203" pitchFamily="34" charset="0"/>
              </a:rPr>
              <a:t>Dapodik</a:t>
            </a:r>
            <a:r>
              <a:rPr lang="en-US" sz="2000" dirty="0" smtClean="0">
                <a:latin typeface="Bahnschrift SemiLight Condensed" panose="020B0502040204020203" pitchFamily="34" charset="0"/>
              </a:rPr>
              <a:t>. </a:t>
            </a:r>
            <a:r>
              <a:rPr lang="en-US" sz="2000" dirty="0" err="1" smtClean="0">
                <a:latin typeface="Bahnschrift SemiLight Condensed" panose="020B0502040204020203" pitchFamily="34" charset="0"/>
              </a:rPr>
              <a:t>Adapun</a:t>
            </a:r>
            <a:r>
              <a:rPr lang="en-US" sz="2000" dirty="0" smtClean="0">
                <a:latin typeface="Bahnschrift SemiLight Condensed" panose="020B0502040204020203" pitchFamily="34" charset="0"/>
              </a:rPr>
              <a:t> </a:t>
            </a:r>
            <a:r>
              <a:rPr lang="en-US" sz="2000" dirty="0" err="1" smtClean="0">
                <a:latin typeface="Bahnschrift SemiLight Condensed" panose="020B0502040204020203" pitchFamily="34" charset="0"/>
              </a:rPr>
              <a:t>kommponen</a:t>
            </a:r>
            <a:r>
              <a:rPr lang="en-US" sz="2000" dirty="0" smtClean="0">
                <a:latin typeface="Bahnschrift SemiLight Condensed" panose="020B0502040204020203" pitchFamily="34" charset="0"/>
              </a:rPr>
              <a:t> </a:t>
            </a:r>
            <a:r>
              <a:rPr lang="en-US" sz="2000" dirty="0" err="1" smtClean="0">
                <a:latin typeface="Bahnschrift SemiLight Condensed" panose="020B0502040204020203" pitchFamily="34" charset="0"/>
              </a:rPr>
              <a:t>pembiyaanya</a:t>
            </a:r>
            <a:r>
              <a:rPr lang="en-US" sz="2000" dirty="0" smtClean="0">
                <a:latin typeface="Bahnschrift SemiLight Condensed" panose="020B0502040204020203" pitchFamily="34" charset="0"/>
              </a:rPr>
              <a:t> </a:t>
            </a:r>
            <a:r>
              <a:rPr lang="en-US" sz="2000" dirty="0" err="1" smtClean="0">
                <a:latin typeface="Bahnschrift SemiLight Condensed" panose="020B0502040204020203" pitchFamily="34" charset="0"/>
              </a:rPr>
              <a:t>meliputi</a:t>
            </a:r>
            <a:r>
              <a:rPr lang="en-US" sz="2000" dirty="0" smtClean="0">
                <a:latin typeface="Bahnschrift SemiLight Condensed" panose="020B0502040204020203" pitchFamily="34" charset="0"/>
              </a:rPr>
              <a:t> </a:t>
            </a:r>
            <a:r>
              <a:rPr lang="en-US" sz="2000" dirty="0" err="1" smtClean="0">
                <a:latin typeface="Bahnschrift SemiLight Condensed" panose="020B0502040204020203" pitchFamily="34" charset="0"/>
              </a:rPr>
              <a:t>penggandaan</a:t>
            </a:r>
            <a:r>
              <a:rPr lang="en-US" sz="2000" dirty="0" smtClean="0">
                <a:latin typeface="Bahnschrift SemiLight Condensed" panose="020B0502040204020203" pitchFamily="34" charset="0"/>
              </a:rPr>
              <a:t>, </a:t>
            </a:r>
            <a:r>
              <a:rPr lang="en-US" sz="2000" dirty="0" err="1" smtClean="0">
                <a:latin typeface="Bahnschrift SemiLight Condensed" panose="020B0502040204020203" pitchFamily="34" charset="0"/>
              </a:rPr>
              <a:t>bahan</a:t>
            </a:r>
            <a:r>
              <a:rPr lang="en-US" sz="2000" dirty="0" smtClean="0">
                <a:latin typeface="Bahnschrift SemiLight Condensed" panose="020B0502040204020203" pitchFamily="34" charset="0"/>
              </a:rPr>
              <a:t> </a:t>
            </a:r>
            <a:r>
              <a:rPr lang="en-US" sz="2000" dirty="0" err="1" smtClean="0">
                <a:latin typeface="Bahnschrift SemiLight Condensed" panose="020B0502040204020203" pitchFamily="34" charset="0"/>
              </a:rPr>
              <a:t>habis</a:t>
            </a:r>
            <a:r>
              <a:rPr lang="en-US" sz="2000" dirty="0" smtClean="0">
                <a:latin typeface="Bahnschrift SemiLight Condensed" panose="020B0502040204020203" pitchFamily="34" charset="0"/>
              </a:rPr>
              <a:t> </a:t>
            </a:r>
            <a:r>
              <a:rPr lang="en-US" sz="2000" dirty="0" err="1" smtClean="0">
                <a:latin typeface="Bahnschrift SemiLight Condensed" panose="020B0502040204020203" pitchFamily="34" charset="0"/>
              </a:rPr>
              <a:t>pakai</a:t>
            </a:r>
            <a:r>
              <a:rPr lang="en-US" sz="2000" dirty="0" smtClean="0">
                <a:latin typeface="Bahnschrift SemiLight Condensed" panose="020B0502040204020203" pitchFamily="34" charset="0"/>
              </a:rPr>
              <a:t>, </a:t>
            </a:r>
            <a:r>
              <a:rPr lang="en-US" sz="2000" dirty="0" err="1" smtClean="0">
                <a:latin typeface="Bahnschrift SemiLight Condensed" panose="020B0502040204020203" pitchFamily="34" charset="0"/>
              </a:rPr>
              <a:t>konsumsi</a:t>
            </a:r>
            <a:r>
              <a:rPr lang="en-US" sz="2000" dirty="0" smtClean="0">
                <a:latin typeface="Bahnschrift SemiLight Condensed" panose="020B0502040204020203" pitchFamily="34" charset="0"/>
              </a:rPr>
              <a:t>, </a:t>
            </a:r>
            <a:r>
              <a:rPr lang="en-US" sz="2000" dirty="0" err="1" smtClean="0">
                <a:latin typeface="Bahnschrift SemiLight Condensed" panose="020B0502040204020203" pitchFamily="34" charset="0"/>
              </a:rPr>
              <a:t>transportasi</a:t>
            </a:r>
            <a:r>
              <a:rPr lang="en-US" sz="2000" dirty="0" smtClean="0">
                <a:latin typeface="Bahnschrift SemiLight Condensed" panose="020B0502040204020203" pitchFamily="34" charset="0"/>
              </a:rPr>
              <a:t> </a:t>
            </a:r>
            <a:r>
              <a:rPr lang="en-US" sz="2000" dirty="0" err="1" smtClean="0">
                <a:latin typeface="Bahnschrift SemiLight Condensed" panose="020B0502040204020203" pitchFamily="34" charset="0"/>
              </a:rPr>
              <a:t>koordinasi</a:t>
            </a:r>
            <a:r>
              <a:rPr lang="en-US" sz="2000" dirty="0" smtClean="0">
                <a:latin typeface="Bahnschrift SemiLight Condensed" panose="020B0502040204020203" pitchFamily="34" charset="0"/>
              </a:rPr>
              <a:t> </a:t>
            </a:r>
            <a:r>
              <a:rPr lang="en-US" sz="2000" dirty="0" err="1" smtClean="0">
                <a:latin typeface="Bahnschrift SemiLight Condensed" panose="020B0502040204020203" pitchFamily="34" charset="0"/>
              </a:rPr>
              <a:t>dan</a:t>
            </a:r>
            <a:r>
              <a:rPr lang="en-US" sz="2000" dirty="0" smtClean="0">
                <a:latin typeface="Bahnschrift SemiLight Condensed" panose="020B0502040204020203" pitchFamily="34" charset="0"/>
              </a:rPr>
              <a:t> </a:t>
            </a:r>
            <a:r>
              <a:rPr lang="en-US" sz="2000" dirty="0" err="1" smtClean="0">
                <a:latin typeface="Bahnschrift SemiLight Condensed" panose="020B0502040204020203" pitchFamily="34" charset="0"/>
              </a:rPr>
              <a:t>pelaporan</a:t>
            </a:r>
            <a:r>
              <a:rPr lang="en-US" sz="2000" dirty="0" smtClean="0">
                <a:latin typeface="Bahnschrift SemiLight Condensed" panose="020B0502040204020203" pitchFamily="34" charset="0"/>
              </a:rPr>
              <a:t> </a:t>
            </a:r>
            <a:r>
              <a:rPr lang="en-US" sz="2000" dirty="0" err="1" smtClean="0">
                <a:latin typeface="Bahnschrift SemiLight Condensed" panose="020B0502040204020203" pitchFamily="34" charset="0"/>
              </a:rPr>
              <a:t>ke</a:t>
            </a:r>
            <a:r>
              <a:rPr lang="en-US" sz="2000" dirty="0" smtClean="0">
                <a:latin typeface="Bahnschrift SemiLight Condensed" panose="020B0502040204020203" pitchFamily="34" charset="0"/>
              </a:rPr>
              <a:t> </a:t>
            </a:r>
            <a:r>
              <a:rPr lang="en-US" sz="2000" dirty="0" err="1" smtClean="0">
                <a:latin typeface="Bahnschrift SemiLight Condensed" panose="020B0502040204020203" pitchFamily="34" charset="0"/>
              </a:rPr>
              <a:t>Dinas</a:t>
            </a:r>
            <a:r>
              <a:rPr lang="en-US" sz="2000" dirty="0" smtClean="0">
                <a:latin typeface="Bahnschrift SemiLight Condensed" panose="020B0502040204020203" pitchFamily="34" charset="0"/>
              </a:rPr>
              <a:t> </a:t>
            </a:r>
            <a:r>
              <a:rPr lang="en-US" sz="2000" dirty="0" err="1" smtClean="0">
                <a:latin typeface="Bahnschrift SemiLight Condensed" panose="020B0502040204020203" pitchFamily="34" charset="0"/>
              </a:rPr>
              <a:t>Kab</a:t>
            </a:r>
            <a:r>
              <a:rPr lang="en-US" sz="2000" dirty="0" smtClean="0">
                <a:latin typeface="Bahnschrift SemiLight Condensed" panose="020B0502040204020203" pitchFamily="34" charset="0"/>
              </a:rPr>
              <a:t>, </a:t>
            </a:r>
            <a:r>
              <a:rPr lang="en-US" sz="2000" dirty="0" err="1" smtClean="0">
                <a:latin typeface="Bahnschrift SemiLight Condensed" panose="020B0502040204020203" pitchFamily="34" charset="0"/>
              </a:rPr>
              <a:t>biaya</a:t>
            </a:r>
            <a:r>
              <a:rPr lang="en-US" sz="2000" dirty="0" smtClean="0">
                <a:latin typeface="Bahnschrift SemiLight Condensed" panose="020B0502040204020203" pitchFamily="34" charset="0"/>
              </a:rPr>
              <a:t> </a:t>
            </a:r>
            <a:r>
              <a:rPr lang="en-US" sz="2000" dirty="0" err="1" smtClean="0">
                <a:latin typeface="Bahnschrift SemiLight Condensed" panose="020B0502040204020203" pitchFamily="34" charset="0"/>
              </a:rPr>
              <a:t>warnet</a:t>
            </a:r>
            <a:r>
              <a:rPr lang="en-US" sz="2000" dirty="0" smtClean="0">
                <a:latin typeface="Bahnschrift SemiLight Condensed" panose="020B0502040204020203" pitchFamily="34" charset="0"/>
              </a:rPr>
              <a:t> </a:t>
            </a:r>
            <a:r>
              <a:rPr lang="en-US" sz="2000" dirty="0" err="1" smtClean="0">
                <a:latin typeface="Bahnschrift SemiLight Condensed" panose="020B0502040204020203" pitchFamily="34" charset="0"/>
              </a:rPr>
              <a:t>dan</a:t>
            </a:r>
            <a:r>
              <a:rPr lang="en-US" sz="2000" dirty="0" smtClean="0">
                <a:latin typeface="Bahnschrift SemiLight Condensed" panose="020B0502040204020203" pitchFamily="34" charset="0"/>
              </a:rPr>
              <a:t>  </a:t>
            </a:r>
            <a:r>
              <a:rPr lang="en-US" sz="2000" dirty="0" err="1" smtClean="0">
                <a:latin typeface="Bahnschrift SemiLight Condensed" panose="020B0502040204020203" pitchFamily="34" charset="0"/>
              </a:rPr>
              <a:t>transportasi</a:t>
            </a:r>
            <a:r>
              <a:rPr lang="en-US" sz="2000" dirty="0" smtClean="0">
                <a:latin typeface="Bahnschrift SemiLight Condensed" panose="020B0502040204020203" pitchFamily="34" charset="0"/>
              </a:rPr>
              <a:t> </a:t>
            </a:r>
            <a:r>
              <a:rPr lang="en-US" sz="2000" dirty="0" err="1" smtClean="0">
                <a:latin typeface="Bahnschrift SemiLight Condensed" panose="020B0502040204020203" pitchFamily="34" charset="0"/>
              </a:rPr>
              <a:t>ke</a:t>
            </a:r>
            <a:r>
              <a:rPr lang="en-US" sz="2000" dirty="0" smtClean="0">
                <a:latin typeface="Bahnschrift SemiLight Condensed" panose="020B0502040204020203" pitchFamily="34" charset="0"/>
              </a:rPr>
              <a:t> </a:t>
            </a:r>
            <a:r>
              <a:rPr lang="en-US" sz="2000" dirty="0" err="1" smtClean="0">
                <a:latin typeface="Bahnschrift SemiLight Condensed" panose="020B0502040204020203" pitchFamily="34" charset="0"/>
              </a:rPr>
              <a:t>warnet</a:t>
            </a:r>
            <a:r>
              <a:rPr lang="en-US" sz="2000" dirty="0" smtClean="0">
                <a:latin typeface="Bahnschrift SemiLight Condensed" panose="020B0502040204020203" pitchFamily="34" charset="0"/>
              </a:rPr>
              <a:t> </a:t>
            </a:r>
            <a:r>
              <a:rPr lang="en-US" sz="2000" dirty="0" err="1" smtClean="0">
                <a:latin typeface="Bahnschrift SemiLight Condensed" panose="020B0502040204020203" pitchFamily="34" charset="0"/>
              </a:rPr>
              <a:t>jika</a:t>
            </a:r>
            <a:r>
              <a:rPr lang="en-US" sz="2000" dirty="0" smtClean="0">
                <a:latin typeface="Bahnschrift SemiLight Condensed" panose="020B0502040204020203" pitchFamily="34" charset="0"/>
              </a:rPr>
              <a:t> </a:t>
            </a:r>
            <a:r>
              <a:rPr lang="en-US" sz="2000" dirty="0" err="1" smtClean="0">
                <a:latin typeface="Bahnschrift SemiLight Condensed" panose="020B0502040204020203" pitchFamily="34" charset="0"/>
              </a:rPr>
              <a:t>sekolah</a:t>
            </a:r>
            <a:r>
              <a:rPr lang="en-US" sz="2000" dirty="0" smtClean="0">
                <a:latin typeface="Bahnschrift SemiLight Condensed" panose="020B0502040204020203" pitchFamily="34" charset="0"/>
              </a:rPr>
              <a:t> </a:t>
            </a:r>
            <a:r>
              <a:rPr lang="en-US" sz="2000" dirty="0" err="1" smtClean="0">
                <a:latin typeface="Bahnschrift SemiLight Condensed" panose="020B0502040204020203" pitchFamily="34" charset="0"/>
              </a:rPr>
              <a:t>tidak</a:t>
            </a:r>
            <a:r>
              <a:rPr lang="en-US" sz="2000" dirty="0" smtClean="0">
                <a:latin typeface="Bahnschrift SemiLight Condensed" panose="020B0502040204020203" pitchFamily="34" charset="0"/>
              </a:rPr>
              <a:t> </a:t>
            </a:r>
            <a:r>
              <a:rPr lang="en-US" sz="2000" i="1" dirty="0" smtClean="0">
                <a:latin typeface="Bahnschrift SemiLight Condensed" panose="020B0502040204020203" pitchFamily="34" charset="0"/>
              </a:rPr>
              <a:t>support</a:t>
            </a:r>
            <a:r>
              <a:rPr lang="en-US" sz="2000" dirty="0" smtClean="0">
                <a:latin typeface="Bahnschrift SemiLight Condensed" panose="020B0502040204020203" pitchFamily="34" charset="0"/>
              </a:rPr>
              <a:t> internet.</a:t>
            </a:r>
            <a:endParaRPr lang="en-US" sz="2000" dirty="0" smtClean="0">
              <a:latin typeface="Bahnschrift SemiLight Condensed" panose="020B05020402040202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0" lvl="0" indent="-34290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"/>
            </a:pPr>
            <a:r>
              <a:rPr lang="en-US" sz="2000" dirty="0" smtClean="0">
                <a:latin typeface="Bahnschrift SemiLight Condensed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Honor </a:t>
            </a:r>
            <a:r>
              <a:rPr lang="en-US" sz="2000" dirty="0">
                <a:latin typeface="Bahnschrift SemiLight Condensed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operator </a:t>
            </a:r>
            <a:r>
              <a:rPr lang="en-US" sz="2000" dirty="0" err="1">
                <a:latin typeface="Bahnschrift SemiLight Condensed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aplikasi</a:t>
            </a:r>
            <a:r>
              <a:rPr lang="en-US" sz="2000" dirty="0">
                <a:latin typeface="Bahnschrift SemiLight Condensed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:</a:t>
            </a:r>
          </a:p>
          <a:p>
            <a:pPr marL="457200" marR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000" dirty="0">
                <a:latin typeface="Bahnschrift SemiLight Condensed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en-US" sz="2000" dirty="0" err="1">
                <a:latin typeface="Bahnschrift SemiLight Condensed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Jika</a:t>
            </a:r>
            <a:r>
              <a:rPr lang="en-US" sz="2000" dirty="0">
                <a:latin typeface="Bahnschrift SemiLight Condensed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PTT </a:t>
            </a:r>
            <a:r>
              <a:rPr lang="en-US" sz="2000" dirty="0" smtClean="0">
                <a:latin typeface="Bahnschrift SemiLight Condensed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yang </a:t>
            </a:r>
            <a:r>
              <a:rPr lang="en-US" sz="2000" dirty="0" err="1" smtClean="0">
                <a:latin typeface="Bahnschrift SemiLight Condensed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mengerjakan</a:t>
            </a:r>
            <a:r>
              <a:rPr lang="en-US" sz="2000" dirty="0" smtClean="0">
                <a:latin typeface="Bahnschrift SemiLight Condensed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000" dirty="0" err="1" smtClean="0">
                <a:latin typeface="Bahnschrift SemiLight Condensed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maka</a:t>
            </a:r>
            <a:r>
              <a:rPr lang="en-US" sz="2000" dirty="0" smtClean="0">
                <a:latin typeface="Bahnschrift SemiLight Condensed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honor </a:t>
            </a:r>
            <a:r>
              <a:rPr lang="en-US" sz="2000" i="1" dirty="0" smtClean="0">
                <a:latin typeface="Bahnschrift SemiLight Condensed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include </a:t>
            </a:r>
            <a:r>
              <a:rPr lang="en-US" sz="2000" dirty="0" smtClean="0">
                <a:latin typeface="Bahnschrift SemiLight Condensed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000" dirty="0" err="1" smtClean="0">
                <a:latin typeface="Bahnschrift SemiLight Condensed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dengan</a:t>
            </a:r>
            <a:r>
              <a:rPr lang="en-US" sz="2000" dirty="0" smtClean="0">
                <a:latin typeface="Bahnschrift SemiLight Condensed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000" dirty="0" err="1" smtClean="0">
                <a:latin typeface="Bahnschrift SemiLight Condensed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gaji</a:t>
            </a:r>
            <a:r>
              <a:rPr lang="en-US" sz="2000" dirty="0" smtClean="0">
                <a:latin typeface="Bahnschrift SemiLight Condensed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000" dirty="0" err="1" smtClean="0">
                <a:latin typeface="Bahnschrift SemiLight Condensed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bulanan</a:t>
            </a:r>
            <a:endParaRPr lang="en-US" sz="2000" dirty="0">
              <a:latin typeface="Bahnschrift SemiLight Condensed" panose="020B05020402040202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marR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000" dirty="0">
                <a:latin typeface="Bahnschrift SemiLight Condensed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en-US" sz="2000" dirty="0" err="1">
                <a:latin typeface="Bahnschrift SemiLight Condensed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Jika</a:t>
            </a:r>
            <a:r>
              <a:rPr lang="en-US" sz="2000" dirty="0">
                <a:latin typeface="Bahnschrift SemiLight Condensed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000" i="1" dirty="0">
                <a:latin typeface="Bahnschrift SemiLight Condensed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outsourcing</a:t>
            </a:r>
            <a:r>
              <a:rPr lang="en-US" sz="2000" dirty="0">
                <a:latin typeface="Bahnschrift SemiLight Condensed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000" dirty="0" err="1" smtClean="0">
                <a:latin typeface="Bahnschrift SemiLight Condensed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boleh</a:t>
            </a:r>
            <a:r>
              <a:rPr lang="en-US" sz="2000" dirty="0" smtClean="0">
                <a:latin typeface="Bahnschrift SemiLight Condensed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000" dirty="0" err="1" smtClean="0">
                <a:latin typeface="Bahnschrift SemiLight Condensed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mendapatkan</a:t>
            </a:r>
            <a:r>
              <a:rPr lang="en-US" sz="2000" dirty="0" smtClean="0">
                <a:latin typeface="Bahnschrift SemiLight Condensed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honor </a:t>
            </a:r>
            <a:r>
              <a:rPr lang="en-US" sz="2000" dirty="0" err="1" smtClean="0">
                <a:latin typeface="Bahnschrift SemiLight Condensed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tetapi</a:t>
            </a:r>
            <a:r>
              <a:rPr lang="en-US" sz="2000" dirty="0" smtClean="0">
                <a:latin typeface="Bahnschrift SemiLight Condensed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000" dirty="0" err="1" smtClean="0">
                <a:latin typeface="Bahnschrift SemiLight Condensed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bukan</a:t>
            </a:r>
            <a:r>
              <a:rPr lang="en-US" sz="2000" dirty="0" smtClean="0">
                <a:latin typeface="Bahnschrift SemiLight Condensed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honor </a:t>
            </a:r>
            <a:r>
              <a:rPr lang="en-US" sz="2000" dirty="0" err="1" smtClean="0">
                <a:latin typeface="Bahnschrift SemiLight Condensed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bulanan</a:t>
            </a:r>
            <a:endParaRPr lang="en-US" sz="2000" dirty="0">
              <a:latin typeface="Bahnschrift SemiLight Condensed" panose="020B05020402040202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marR="0" algn="just">
              <a:lnSpc>
                <a:spcPct val="115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2000" dirty="0" smtClean="0">
                <a:solidFill>
                  <a:srgbClr val="CC3300"/>
                </a:solidFill>
                <a:latin typeface="Bahnschrift SemiLight Condensed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.PNS/NON </a:t>
            </a:r>
            <a:r>
              <a:rPr lang="en-US" sz="2000" dirty="0">
                <a:solidFill>
                  <a:srgbClr val="CC3300"/>
                </a:solidFill>
                <a:latin typeface="Bahnschrift SemiLight Condensed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PNS yang </a:t>
            </a:r>
            <a:r>
              <a:rPr lang="en-US" sz="2000" dirty="0" err="1">
                <a:solidFill>
                  <a:srgbClr val="CC3300"/>
                </a:solidFill>
                <a:latin typeface="Bahnschrift SemiLight Condensed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sudah</a:t>
            </a:r>
            <a:r>
              <a:rPr lang="en-US" sz="2000" dirty="0">
                <a:solidFill>
                  <a:srgbClr val="CC3300"/>
                </a:solidFill>
                <a:latin typeface="Bahnschrift SemiLight Condensed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solidFill>
                  <a:srgbClr val="CC3300"/>
                </a:solidFill>
                <a:latin typeface="Bahnschrift SemiLight Condensed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menjadi</a:t>
            </a:r>
            <a:r>
              <a:rPr lang="en-US" sz="2000" dirty="0">
                <a:solidFill>
                  <a:srgbClr val="CC3300"/>
                </a:solidFill>
                <a:latin typeface="Bahnschrift SemiLight Condensed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solidFill>
                  <a:srgbClr val="CC3300"/>
                </a:solidFill>
                <a:latin typeface="Bahnschrift SemiLight Condensed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pegawai</a:t>
            </a:r>
            <a:r>
              <a:rPr lang="en-US" sz="2000" dirty="0">
                <a:solidFill>
                  <a:srgbClr val="CC3300"/>
                </a:solidFill>
                <a:latin typeface="Bahnschrift SemiLight Condensed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solidFill>
                  <a:srgbClr val="CC3300"/>
                </a:solidFill>
                <a:latin typeface="Bahnschrift SemiLight Condensed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tetap</a:t>
            </a:r>
            <a:r>
              <a:rPr lang="en-US" sz="2000" dirty="0">
                <a:solidFill>
                  <a:srgbClr val="CC3300"/>
                </a:solidFill>
                <a:latin typeface="Bahnschrift SemiLight Condensed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&amp; </a:t>
            </a:r>
            <a:r>
              <a:rPr lang="en-US" sz="2000" dirty="0" err="1">
                <a:solidFill>
                  <a:srgbClr val="CC3300"/>
                </a:solidFill>
                <a:latin typeface="Bahnschrift SemiLight Condensed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mendapat</a:t>
            </a:r>
            <a:r>
              <a:rPr lang="en-US" sz="2000" dirty="0">
                <a:solidFill>
                  <a:srgbClr val="CC3300"/>
                </a:solidFill>
                <a:latin typeface="Bahnschrift SemiLight Condensed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honor </a:t>
            </a:r>
            <a:r>
              <a:rPr lang="en-US" sz="2000" dirty="0" err="1">
                <a:solidFill>
                  <a:srgbClr val="CC3300"/>
                </a:solidFill>
                <a:latin typeface="Bahnschrift SemiLight Condensed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bulanan</a:t>
            </a:r>
            <a:r>
              <a:rPr lang="en-US" sz="2000" dirty="0">
                <a:solidFill>
                  <a:srgbClr val="CC3300"/>
                </a:solidFill>
                <a:latin typeface="Bahnschrift SemiLight Condensed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solidFill>
                  <a:srgbClr val="CC3300"/>
                </a:solidFill>
                <a:latin typeface="Bahnschrift SemiLight Condensed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dari</a:t>
            </a:r>
            <a:r>
              <a:rPr lang="en-US" sz="2000" dirty="0">
                <a:solidFill>
                  <a:srgbClr val="CC3300"/>
                </a:solidFill>
                <a:latin typeface="Bahnschrift SemiLight Condensed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solidFill>
                  <a:srgbClr val="CC3300"/>
                </a:solidFill>
                <a:latin typeface="Bahnschrift SemiLight Condensed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sekolah</a:t>
            </a:r>
            <a:r>
              <a:rPr lang="en-US" sz="2000" dirty="0">
                <a:solidFill>
                  <a:srgbClr val="CC3300"/>
                </a:solidFill>
                <a:latin typeface="Bahnschrift SemiLight Condensed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solidFill>
                  <a:srgbClr val="CC3300"/>
                </a:solidFill>
                <a:latin typeface="Bahnschrift SemiLight Condensed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tidak</a:t>
            </a:r>
            <a:r>
              <a:rPr lang="en-US" sz="2000" dirty="0">
                <a:solidFill>
                  <a:srgbClr val="CC3300"/>
                </a:solidFill>
                <a:latin typeface="Bahnschrift SemiLight Condensed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solidFill>
                  <a:srgbClr val="CC3300"/>
                </a:solidFill>
                <a:latin typeface="Bahnschrift SemiLight Condensed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boleh</a:t>
            </a:r>
            <a:r>
              <a:rPr lang="en-US" sz="2000" dirty="0">
                <a:solidFill>
                  <a:srgbClr val="CC3300"/>
                </a:solidFill>
                <a:latin typeface="Bahnschrift SemiLight Condensed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solidFill>
                  <a:srgbClr val="CC3300"/>
                </a:solidFill>
                <a:latin typeface="Bahnschrift SemiLight Condensed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mendapat</a:t>
            </a:r>
            <a:r>
              <a:rPr lang="en-US" sz="2000" dirty="0">
                <a:solidFill>
                  <a:srgbClr val="CC3300"/>
                </a:solidFill>
                <a:latin typeface="Bahnschrift SemiLight Condensed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honor.</a:t>
            </a:r>
          </a:p>
        </p:txBody>
      </p:sp>
    </p:spTree>
    <p:extLst>
      <p:ext uri="{BB962C8B-B14F-4D97-AF65-F5344CB8AC3E}">
        <p14:creationId xmlns:p14="http://schemas.microsoft.com/office/powerpoint/2010/main" val="329870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3500"/>
            <a:ext cx="8229600" cy="927100"/>
          </a:xfrm>
        </p:spPr>
        <p:txBody>
          <a:bodyPr/>
          <a:lstStyle/>
          <a:p>
            <a:pPr algn="ctr"/>
            <a:r>
              <a:rPr lang="en-US" sz="2800" dirty="0" smtClean="0">
                <a:latin typeface="Bahnschrift SemiLight Condensed" panose="020B0502040204020203" pitchFamily="34" charset="0"/>
              </a:rPr>
              <a:t>6) </a:t>
            </a:r>
            <a:r>
              <a:rPr lang="id-ID" sz="2800" dirty="0" smtClean="0">
                <a:latin typeface="Bahnschrift SemiLight Condensed" panose="020B0502040204020203" pitchFamily="34" charset="0"/>
              </a:rPr>
              <a:t>Pengembangan </a:t>
            </a:r>
            <a:r>
              <a:rPr lang="id-ID" sz="2800" dirty="0">
                <a:latin typeface="Bahnschrift SemiLight Condensed" panose="020B0502040204020203" pitchFamily="34" charset="0"/>
              </a:rPr>
              <a:t>Keprofesian Guru dan Tenaga Kependidikan, serta Pengembangan Manajemen </a:t>
            </a:r>
            <a:r>
              <a:rPr lang="id-ID" sz="2800" dirty="0" smtClean="0">
                <a:latin typeface="Bahnschrift SemiLight Condensed" panose="020B0502040204020203" pitchFamily="34" charset="0"/>
              </a:rPr>
              <a:t>Sekolah</a:t>
            </a:r>
            <a:r>
              <a:rPr lang="en-US" sz="2800" dirty="0" smtClean="0">
                <a:latin typeface="Bahnschrift SemiLight Condensed" panose="020B0502040204020203" pitchFamily="34" charset="0"/>
              </a:rPr>
              <a:t> </a:t>
            </a:r>
            <a:r>
              <a:rPr lang="en-US" sz="2800" dirty="0" smtClean="0">
                <a:latin typeface="Bahnschrift" panose="020B0502040204020203" pitchFamily="34" charset="0"/>
              </a:rPr>
              <a:t>(SD &amp; SMP)</a:t>
            </a:r>
            <a:endParaRPr lang="en-US" sz="2800" dirty="0">
              <a:latin typeface="Bahnschrift SemiLight Condensed" panose="020B0502040204020203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28600" y="914400"/>
            <a:ext cx="8763000" cy="57708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marR="71755" lvl="2" indent="-28575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200"/>
              <a:buFont typeface="Wingdings" panose="05000000000000000000" pitchFamily="2" charset="2"/>
              <a:buChar char="q"/>
              <a:tabLst>
                <a:tab pos="1752600" algn="l"/>
              </a:tabLst>
            </a:pPr>
            <a:r>
              <a:rPr lang="en-US" spc="-160" dirty="0" err="1" smtClean="0">
                <a:latin typeface="Bahnschrift SemiLight Condensed" panose="020B0502040204020203" pitchFamily="34" charset="0"/>
                <a:ea typeface="Cambria" panose="02040503050406030204" pitchFamily="18" charset="0"/>
                <a:cs typeface="Bookman Old Style" panose="02050604050505020204" pitchFamily="18" charset="0"/>
              </a:rPr>
              <a:t>Kegiatan</a:t>
            </a:r>
            <a:r>
              <a:rPr lang="en-US" spc="-160" dirty="0" smtClean="0">
                <a:latin typeface="Bahnschrift SemiLight Condensed" panose="020B0502040204020203" pitchFamily="34" charset="0"/>
                <a:ea typeface="Cambria" panose="02040503050406030204" pitchFamily="18" charset="0"/>
                <a:cs typeface="Bookman Old Style" panose="02050604050505020204" pitchFamily="18" charset="0"/>
              </a:rPr>
              <a:t> KKS/KKG</a:t>
            </a:r>
            <a:endParaRPr lang="en-US" spc="-160" dirty="0">
              <a:latin typeface="Bahnschrift SemiLight Condensed" panose="020B0502040204020203" pitchFamily="34" charset="0"/>
              <a:ea typeface="Cambria" panose="02040503050406030204" pitchFamily="18" charset="0"/>
              <a:cs typeface="Bookman Old Style" panose="02050604050505020204" pitchFamily="18" charset="0"/>
            </a:endParaRPr>
          </a:p>
          <a:p>
            <a:pPr algn="just"/>
            <a:r>
              <a:rPr lang="id-ID" dirty="0">
                <a:latin typeface="Bahnschrift SemiLight Condensed" panose="020B0502040204020203" pitchFamily="34" charset="0"/>
                <a:ea typeface="Bookman Old Style" panose="02050604050505020204" pitchFamily="18" charset="0"/>
                <a:cs typeface="Times New Roman" panose="02020603050405020304" pitchFamily="18" charset="0"/>
              </a:rPr>
              <a:t>Bagi Sekolah yang memperoleh hibah (</a:t>
            </a:r>
            <a:r>
              <a:rPr lang="id-ID" i="1" dirty="0">
                <a:latin typeface="Bahnschrift SemiLight Condensed" panose="020B0502040204020203" pitchFamily="34" charset="0"/>
                <a:ea typeface="Bookman Old Style" panose="02050604050505020204" pitchFamily="18" charset="0"/>
                <a:cs typeface="Times New Roman" panose="02020603050405020304" pitchFamily="18" charset="0"/>
              </a:rPr>
              <a:t>block grant) </a:t>
            </a:r>
            <a:r>
              <a:rPr lang="id-ID" dirty="0">
                <a:latin typeface="Bahnschrift SemiLight Condensed" panose="020B0502040204020203" pitchFamily="34" charset="0"/>
                <a:ea typeface="Bookman Old Style" panose="02050604050505020204" pitchFamily="18" charset="0"/>
                <a:cs typeface="Times New Roman" panose="02020603050405020304" pitchFamily="18" charset="0"/>
              </a:rPr>
              <a:t>pengembangan </a:t>
            </a:r>
            <a:r>
              <a:rPr lang="en-US" dirty="0" smtClean="0">
                <a:latin typeface="Bahnschrift SemiLight Condensed" panose="020B0502040204020203" pitchFamily="34" charset="0"/>
                <a:ea typeface="Bookman Old Style" panose="02050604050505020204" pitchFamily="18" charset="0"/>
                <a:cs typeface="Times New Roman" panose="02020603050405020304" pitchFamily="18" charset="0"/>
              </a:rPr>
              <a:t>KKG</a:t>
            </a:r>
            <a:r>
              <a:rPr lang="id-ID" dirty="0" smtClean="0">
                <a:latin typeface="Bahnschrift SemiLight Condensed" panose="020B0502040204020203" pitchFamily="34" charset="0"/>
                <a:ea typeface="Bookman Old Style" panose="02050604050505020204" pitchFamily="18" charset="0"/>
                <a:cs typeface="Times New Roman" panose="02020603050405020304" pitchFamily="18" charset="0"/>
              </a:rPr>
              <a:t> </a:t>
            </a:r>
            <a:r>
              <a:rPr lang="id-ID" dirty="0">
                <a:latin typeface="Bahnschrift SemiLight Condensed" panose="020B0502040204020203" pitchFamily="34" charset="0"/>
                <a:ea typeface="Bookman Old Style" panose="02050604050505020204" pitchFamily="18" charset="0"/>
                <a:cs typeface="Times New Roman" panose="02020603050405020304" pitchFamily="18" charset="0"/>
              </a:rPr>
              <a:t>atau sejenisnya pada tahun anggaran yang sama, diperbolehkan menggunakan BOS Reguler hanya untuk </a:t>
            </a:r>
            <a:r>
              <a:rPr lang="id-ID" dirty="0">
                <a:solidFill>
                  <a:srgbClr val="CC3300"/>
                </a:solidFill>
                <a:latin typeface="Bahnschrift SemiLight Condensed" panose="020B0502040204020203" pitchFamily="34" charset="0"/>
                <a:ea typeface="Bookman Old Style" panose="02050604050505020204" pitchFamily="18" charset="0"/>
                <a:cs typeface="Times New Roman" panose="02020603050405020304" pitchFamily="18" charset="0"/>
              </a:rPr>
              <a:t>biaya transportasi </a:t>
            </a:r>
            <a:r>
              <a:rPr lang="id-ID" dirty="0">
                <a:latin typeface="Bahnschrift SemiLight Condensed" panose="020B0502040204020203" pitchFamily="34" charset="0"/>
                <a:ea typeface="Bookman Old Style" panose="02050604050505020204" pitchFamily="18" charset="0"/>
                <a:cs typeface="Times New Roman" panose="02020603050405020304" pitchFamily="18" charset="0"/>
              </a:rPr>
              <a:t>kegiatan apabila hibah yang diterima tidak menyediakan biaya</a:t>
            </a:r>
            <a:r>
              <a:rPr lang="id-ID" spc="-25" dirty="0">
                <a:latin typeface="Bahnschrift SemiLight Condensed" panose="020B0502040204020203" pitchFamily="34" charset="0"/>
                <a:ea typeface="Bookman Old Style" panose="02050604050505020204" pitchFamily="18" charset="0"/>
                <a:cs typeface="Times New Roman" panose="02020603050405020304" pitchFamily="18" charset="0"/>
              </a:rPr>
              <a:t> </a:t>
            </a:r>
            <a:r>
              <a:rPr lang="id-ID" dirty="0" smtClean="0">
                <a:latin typeface="Bahnschrift SemiLight Condensed" panose="020B0502040204020203" pitchFamily="34" charset="0"/>
                <a:ea typeface="Bookman Old Style" panose="02050604050505020204" pitchFamily="18" charset="0"/>
                <a:cs typeface="Times New Roman" panose="02020603050405020304" pitchFamily="18" charset="0"/>
              </a:rPr>
              <a:t>transportasi</a:t>
            </a:r>
            <a:endParaRPr lang="en-US" dirty="0" smtClean="0">
              <a:latin typeface="Bahnschrift SemiLight Condensed" panose="020B0502040204020203" pitchFamily="34" charset="0"/>
              <a:ea typeface="Bookman Old Style" panose="02050604050505020204" pitchFamily="18" charset="0"/>
              <a:cs typeface="Times New Roman" panose="02020603050405020304" pitchFamily="18" charset="0"/>
            </a:endParaRPr>
          </a:p>
          <a:p>
            <a:pPr algn="just"/>
            <a:endParaRPr lang="en-US" dirty="0" smtClean="0">
              <a:latin typeface="Bahnschrift SemiLight Condensed" panose="020B0502040204020203" pitchFamily="34" charset="0"/>
              <a:ea typeface="Bookman Old Style" panose="02050604050505020204" pitchFamily="18" charset="0"/>
              <a:cs typeface="Times New Roman" panose="02020603050405020304" pitchFamily="18" charset="0"/>
            </a:endParaRPr>
          </a:p>
          <a:p>
            <a:pPr marL="285750" lvl="2" indent="-285750" algn="just">
              <a:buFont typeface="Wingdings" panose="05000000000000000000" pitchFamily="2" charset="2"/>
              <a:buChar char="q"/>
            </a:pPr>
            <a:r>
              <a:rPr lang="id-ID" dirty="0">
                <a:latin typeface="Bahnschrift SemiLight Condensed" panose="020B0502040204020203" pitchFamily="34" charset="0"/>
              </a:rPr>
              <a:t>Menghadiri </a:t>
            </a:r>
            <a:r>
              <a:rPr lang="id-ID" dirty="0" smtClean="0">
                <a:latin typeface="Bahnschrift SemiLight Condensed" panose="020B0502040204020203" pitchFamily="34" charset="0"/>
              </a:rPr>
              <a:t>seminar</a:t>
            </a:r>
            <a:r>
              <a:rPr lang="en-US" dirty="0" smtClean="0">
                <a:latin typeface="Bahnschrift SemiLight Condensed" panose="020B0502040204020203" pitchFamily="34" charset="0"/>
              </a:rPr>
              <a:t>/</a:t>
            </a:r>
            <a:r>
              <a:rPr lang="id-ID" dirty="0" smtClean="0">
                <a:latin typeface="Bahnschrift SemiLight Condensed" panose="020B0502040204020203" pitchFamily="34" charset="0"/>
              </a:rPr>
              <a:t>lokakarya </a:t>
            </a:r>
            <a:r>
              <a:rPr lang="en-US" dirty="0" err="1" smtClean="0">
                <a:latin typeface="Bahnschrift SemiLight Condensed" panose="020B0502040204020203" pitchFamily="34" charset="0"/>
              </a:rPr>
              <a:t>terkait</a:t>
            </a:r>
            <a:r>
              <a:rPr lang="en-US" dirty="0" smtClean="0">
                <a:latin typeface="Bahnschrift SemiLight Condensed" panose="020B0502040204020203" pitchFamily="34" charset="0"/>
              </a:rPr>
              <a:t> </a:t>
            </a:r>
            <a:r>
              <a:rPr lang="id-ID" dirty="0" smtClean="0">
                <a:latin typeface="Bahnschrift SemiLight Condensed" panose="020B0502040204020203" pitchFamily="34" charset="0"/>
              </a:rPr>
              <a:t>peningkatan </a:t>
            </a:r>
            <a:r>
              <a:rPr lang="id-ID" dirty="0">
                <a:latin typeface="Bahnschrift SemiLight Condensed" panose="020B0502040204020203" pitchFamily="34" charset="0"/>
              </a:rPr>
              <a:t>mutu guru dan tenaga kependidikan antara lain:</a:t>
            </a:r>
            <a:endParaRPr lang="en-US" dirty="0">
              <a:latin typeface="Bahnschrift SemiLight Condensed" panose="020B0502040204020203" pitchFamily="34" charset="0"/>
            </a:endParaRPr>
          </a:p>
          <a:p>
            <a:pPr marL="285750" lvl="3" algn="just">
              <a:tabLst>
                <a:tab pos="285750" algn="l"/>
              </a:tabLst>
            </a:pPr>
            <a:r>
              <a:rPr lang="en-US" dirty="0" smtClean="0">
                <a:latin typeface="Bahnschrift SemiLight Condensed" panose="020B0502040204020203" pitchFamily="34" charset="0"/>
              </a:rPr>
              <a:t>P</a:t>
            </a:r>
            <a:r>
              <a:rPr lang="id-ID" dirty="0" smtClean="0">
                <a:latin typeface="Bahnschrift SemiLight Condensed" panose="020B0502040204020203" pitchFamily="34" charset="0"/>
              </a:rPr>
              <a:t>enyusunan RPP</a:t>
            </a:r>
            <a:r>
              <a:rPr lang="en-US" dirty="0" smtClean="0">
                <a:latin typeface="Bahnschrift SemiLight Condensed" panose="020B0502040204020203" pitchFamily="34" charset="0"/>
              </a:rPr>
              <a:t>,</a:t>
            </a:r>
            <a:r>
              <a:rPr lang="en-US" dirty="0">
                <a:latin typeface="Bahnschrift SemiLight Condensed" panose="020B0502040204020203" pitchFamily="34" charset="0"/>
              </a:rPr>
              <a:t> </a:t>
            </a:r>
            <a:r>
              <a:rPr lang="id-ID" dirty="0" smtClean="0">
                <a:latin typeface="Bahnschrift SemiLight Condensed" panose="020B0502040204020203" pitchFamily="34" charset="0"/>
              </a:rPr>
              <a:t>Pengembangan</a:t>
            </a:r>
            <a:r>
              <a:rPr lang="en-US" dirty="0" smtClean="0">
                <a:latin typeface="Bahnschrift SemiLight Condensed" panose="020B0502040204020203" pitchFamily="34" charset="0"/>
              </a:rPr>
              <a:t> </a:t>
            </a:r>
            <a:r>
              <a:rPr lang="en-US" dirty="0" err="1" smtClean="0">
                <a:latin typeface="Bahnschrift SemiLight Condensed" panose="020B0502040204020203" pitchFamily="34" charset="0"/>
              </a:rPr>
              <a:t>atau</a:t>
            </a:r>
            <a:r>
              <a:rPr lang="en-US" dirty="0" smtClean="0">
                <a:latin typeface="Bahnschrift SemiLight Condensed" panose="020B0502040204020203" pitchFamily="34" charset="0"/>
              </a:rPr>
              <a:t> </a:t>
            </a:r>
            <a:r>
              <a:rPr lang="en-US" dirty="0" err="1" smtClean="0">
                <a:latin typeface="Bahnschrift SemiLight Condensed" panose="020B0502040204020203" pitchFamily="34" charset="0"/>
              </a:rPr>
              <a:t>penerapan</a:t>
            </a:r>
            <a:r>
              <a:rPr lang="en-US" dirty="0" smtClean="0">
                <a:latin typeface="Bahnschrift SemiLight Condensed" panose="020B0502040204020203" pitchFamily="34" charset="0"/>
              </a:rPr>
              <a:t> program </a:t>
            </a:r>
            <a:r>
              <a:rPr lang="en-US" dirty="0" err="1" smtClean="0">
                <a:latin typeface="Bahnschrift SemiLight Condensed" panose="020B0502040204020203" pitchFamily="34" charset="0"/>
              </a:rPr>
              <a:t>penilaian</a:t>
            </a:r>
            <a:r>
              <a:rPr lang="en-US" dirty="0" smtClean="0">
                <a:latin typeface="Bahnschrift SemiLight Condensed" panose="020B0502040204020203" pitchFamily="34" charset="0"/>
              </a:rPr>
              <a:t> </a:t>
            </a:r>
            <a:r>
              <a:rPr lang="en-US" dirty="0" err="1" smtClean="0">
                <a:latin typeface="Bahnschrift SemiLight Condensed" panose="020B0502040204020203" pitchFamily="34" charset="0"/>
              </a:rPr>
              <a:t>kepada</a:t>
            </a:r>
            <a:r>
              <a:rPr lang="en-US" dirty="0" smtClean="0">
                <a:latin typeface="Bahnschrift SemiLight Condensed" panose="020B0502040204020203" pitchFamily="34" charset="0"/>
              </a:rPr>
              <a:t> </a:t>
            </a:r>
            <a:r>
              <a:rPr lang="en-US" dirty="0" err="1" smtClean="0">
                <a:latin typeface="Bahnschrift SemiLight Condensed" panose="020B0502040204020203" pitchFamily="34" charset="0"/>
              </a:rPr>
              <a:t>peserta</a:t>
            </a:r>
            <a:r>
              <a:rPr lang="en-US" dirty="0" smtClean="0">
                <a:latin typeface="Bahnschrift SemiLight Condensed" panose="020B0502040204020203" pitchFamily="34" charset="0"/>
              </a:rPr>
              <a:t> </a:t>
            </a:r>
            <a:r>
              <a:rPr lang="en-US" dirty="0" err="1" smtClean="0">
                <a:latin typeface="Bahnschrift SemiLight Condensed" panose="020B0502040204020203" pitchFamily="34" charset="0"/>
              </a:rPr>
              <a:t>didik</a:t>
            </a:r>
            <a:r>
              <a:rPr lang="en-US" dirty="0" smtClean="0">
                <a:latin typeface="Bahnschrift SemiLight Condensed" panose="020B0502040204020203" pitchFamily="34" charset="0"/>
              </a:rPr>
              <a:t>, </a:t>
            </a:r>
            <a:r>
              <a:rPr lang="id-ID" dirty="0" smtClean="0">
                <a:latin typeface="Bahnschrift SemiLight Condensed" panose="020B0502040204020203" pitchFamily="34" charset="0"/>
              </a:rPr>
              <a:t>penyusunan </a:t>
            </a:r>
            <a:r>
              <a:rPr lang="id-ID" dirty="0">
                <a:latin typeface="Bahnschrift SemiLight Condensed" panose="020B0502040204020203" pitchFamily="34" charset="0"/>
              </a:rPr>
              <a:t>soal </a:t>
            </a:r>
            <a:r>
              <a:rPr lang="id-ID" dirty="0" smtClean="0">
                <a:latin typeface="Bahnschrift SemiLight Condensed" panose="020B0502040204020203" pitchFamily="34" charset="0"/>
              </a:rPr>
              <a:t>USBN</a:t>
            </a:r>
            <a:r>
              <a:rPr lang="en-US" dirty="0" smtClean="0">
                <a:latin typeface="Bahnschrift SemiLight Condensed" panose="020B0502040204020203" pitchFamily="34" charset="0"/>
              </a:rPr>
              <a:t>, </a:t>
            </a:r>
            <a:r>
              <a:rPr lang="id-ID" dirty="0" smtClean="0">
                <a:latin typeface="Bahnschrift SemiLight Condensed" panose="020B0502040204020203" pitchFamily="34" charset="0"/>
              </a:rPr>
              <a:t>pengembangan </a:t>
            </a:r>
            <a:r>
              <a:rPr lang="id-ID" dirty="0">
                <a:latin typeface="Bahnschrift SemiLight Condensed" panose="020B0502040204020203" pitchFamily="34" charset="0"/>
              </a:rPr>
              <a:t>lahan Sekolah (contoh: kegiatan beternak, berkebun, dan biotrop); </a:t>
            </a:r>
            <a:r>
              <a:rPr lang="id-ID" dirty="0" smtClean="0">
                <a:latin typeface="Bahnschrift SemiLight Condensed" panose="020B0502040204020203" pitchFamily="34" charset="0"/>
              </a:rPr>
              <a:t>dan/atau</a:t>
            </a:r>
            <a:r>
              <a:rPr lang="en-US" dirty="0">
                <a:latin typeface="Bahnschrift SemiLight Condensed" panose="020B0502040204020203" pitchFamily="34" charset="0"/>
              </a:rPr>
              <a:t> </a:t>
            </a:r>
            <a:r>
              <a:rPr lang="id-ID" dirty="0" smtClean="0">
                <a:latin typeface="Bahnschrift SemiLight Condensed" panose="020B0502040204020203" pitchFamily="34" charset="0"/>
              </a:rPr>
              <a:t>kegiatan </a:t>
            </a:r>
            <a:r>
              <a:rPr lang="id-ID" dirty="0">
                <a:latin typeface="Bahnschrift SemiLight Condensed" panose="020B0502040204020203" pitchFamily="34" charset="0"/>
              </a:rPr>
              <a:t>lain yang </a:t>
            </a:r>
            <a:r>
              <a:rPr lang="id-ID" dirty="0" smtClean="0">
                <a:latin typeface="Bahnschrift SemiLight Condensed" panose="020B0502040204020203" pitchFamily="34" charset="0"/>
              </a:rPr>
              <a:t>sejenis,</a:t>
            </a:r>
            <a:r>
              <a:rPr lang="en-US" dirty="0">
                <a:latin typeface="Bahnschrift SemiLight Condensed" panose="020B0502040204020203" pitchFamily="34" charset="0"/>
              </a:rPr>
              <a:t> </a:t>
            </a:r>
            <a:r>
              <a:rPr lang="id-ID" dirty="0" smtClean="0">
                <a:solidFill>
                  <a:srgbClr val="CC3300"/>
                </a:solidFill>
                <a:latin typeface="Bahnschrift SemiLight Condensed" panose="020B0502040204020203" pitchFamily="34" charset="0"/>
              </a:rPr>
              <a:t>dengan </a:t>
            </a:r>
            <a:r>
              <a:rPr lang="id-ID" dirty="0">
                <a:solidFill>
                  <a:srgbClr val="CC3300"/>
                </a:solidFill>
                <a:latin typeface="Bahnschrift SemiLight Condensed" panose="020B0502040204020203" pitchFamily="34" charset="0"/>
              </a:rPr>
              <a:t>syarat ditugaskan oleh Sekolah</a:t>
            </a:r>
            <a:r>
              <a:rPr lang="id-ID" dirty="0">
                <a:latin typeface="Bahnschrift SemiLight Condensed" panose="020B0502040204020203" pitchFamily="34" charset="0"/>
              </a:rPr>
              <a:t>.</a:t>
            </a:r>
            <a:endParaRPr lang="en-US" dirty="0">
              <a:latin typeface="Bahnschrift SemiLight Condensed" panose="020B0502040204020203" pitchFamily="34" charset="0"/>
            </a:endParaRPr>
          </a:p>
          <a:p>
            <a:pPr algn="just"/>
            <a:r>
              <a:rPr lang="id-ID" dirty="0">
                <a:latin typeface="Bahnschrift SemiLight Condensed" panose="020B0502040204020203" pitchFamily="34" charset="0"/>
              </a:rPr>
              <a:t>Biaya yang dapat dibayarkan meliputi biaya pendaftaran, transportasi, dan/atau akomodasi apabila seminar atau lokakarya diadakan di luar Sekolah sesuai dengan </a:t>
            </a:r>
            <a:r>
              <a:rPr lang="en-US" dirty="0" smtClean="0">
                <a:latin typeface="Bahnschrift SemiLight Condensed" panose="020B0502040204020203" pitchFamily="34" charset="0"/>
              </a:rPr>
              <a:t>SHBJ</a:t>
            </a:r>
            <a:r>
              <a:rPr lang="id-ID" dirty="0" smtClean="0">
                <a:latin typeface="Bahnschrift SemiLight Condensed" panose="020B0502040204020203" pitchFamily="34" charset="0"/>
              </a:rPr>
              <a:t>.</a:t>
            </a:r>
            <a:endParaRPr lang="en-US" dirty="0">
              <a:latin typeface="Bahnschrift SemiLight Condensed" panose="020B0502040204020203" pitchFamily="34" charset="0"/>
            </a:endParaRPr>
          </a:p>
          <a:p>
            <a:pPr algn="just"/>
            <a:endParaRPr lang="en-US" dirty="0" smtClean="0">
              <a:latin typeface="Bahnschrift SemiLight Condensed" panose="020B0502040204020203" pitchFamily="34" charset="0"/>
            </a:endParaRPr>
          </a:p>
          <a:p>
            <a:pPr marL="285750" lvl="2" indent="-285750" algn="just">
              <a:buFont typeface="Wingdings" panose="05000000000000000000" pitchFamily="2" charset="2"/>
              <a:buChar char="q"/>
            </a:pPr>
            <a:r>
              <a:rPr lang="id-ID" dirty="0">
                <a:latin typeface="Bahnschrift SemiLight Condensed" panose="020B0502040204020203" pitchFamily="34" charset="0"/>
              </a:rPr>
              <a:t>Pembiayaan untuk mengadakan kegiatan pelatihan (</a:t>
            </a:r>
            <a:r>
              <a:rPr lang="id-ID" i="1" dirty="0">
                <a:latin typeface="Bahnschrift SemiLight Condensed" panose="020B0502040204020203" pitchFamily="34" charset="0"/>
              </a:rPr>
              <a:t>in house training) </a:t>
            </a:r>
            <a:r>
              <a:rPr lang="id-ID" dirty="0">
                <a:latin typeface="Bahnschrift SemiLight Condensed" panose="020B0502040204020203" pitchFamily="34" charset="0"/>
              </a:rPr>
              <a:t>atau lokakarya </a:t>
            </a:r>
            <a:r>
              <a:rPr lang="id-ID" i="1" dirty="0">
                <a:latin typeface="Bahnschrift SemiLight Condensed" panose="020B0502040204020203" pitchFamily="34" charset="0"/>
              </a:rPr>
              <a:t>(workshop) </a:t>
            </a:r>
            <a:r>
              <a:rPr lang="id-ID" dirty="0">
                <a:latin typeface="Bahnschrift SemiLight Condensed" panose="020B0502040204020203" pitchFamily="34" charset="0"/>
              </a:rPr>
              <a:t>di Sekolah antara lain:</a:t>
            </a:r>
            <a:endParaRPr lang="en-US" dirty="0">
              <a:latin typeface="Bahnschrift SemiLight Condensed" panose="020B0502040204020203" pitchFamily="34" charset="0"/>
            </a:endParaRPr>
          </a:p>
          <a:p>
            <a:pPr marL="914400" lvl="3" indent="-342900" algn="just">
              <a:buFont typeface="+mj-lt"/>
              <a:buAutoNum type="alphaLcParenR"/>
            </a:pPr>
            <a:r>
              <a:rPr lang="id-ID" dirty="0">
                <a:latin typeface="Bahnschrift SemiLight Condensed" panose="020B0502040204020203" pitchFamily="34" charset="0"/>
              </a:rPr>
              <a:t>pemantapan penerapan kurikulum/silabus;</a:t>
            </a:r>
            <a:endParaRPr lang="en-US" dirty="0">
              <a:latin typeface="Bahnschrift SemiLight Condensed" panose="020B0502040204020203" pitchFamily="34" charset="0"/>
            </a:endParaRPr>
          </a:p>
          <a:p>
            <a:pPr marL="914400" lvl="3" indent="-342900" algn="just">
              <a:buFont typeface="+mj-lt"/>
              <a:buAutoNum type="alphaLcParenR"/>
            </a:pPr>
            <a:r>
              <a:rPr lang="id-ID" dirty="0">
                <a:latin typeface="Bahnschrift SemiLight Condensed" panose="020B0502040204020203" pitchFamily="34" charset="0"/>
              </a:rPr>
              <a:t>pemantapan kapasitas guru dalam rangka penerapan RPP;</a:t>
            </a:r>
            <a:endParaRPr lang="en-US" dirty="0">
              <a:latin typeface="Bahnschrift SemiLight Condensed" panose="020B0502040204020203" pitchFamily="34" charset="0"/>
            </a:endParaRPr>
          </a:p>
          <a:p>
            <a:pPr marL="914400" lvl="3" indent="-342900" algn="just">
              <a:buFont typeface="+mj-lt"/>
              <a:buAutoNum type="alphaLcParenR"/>
            </a:pPr>
            <a:r>
              <a:rPr lang="en-US" dirty="0" err="1" smtClean="0">
                <a:latin typeface="Bahnschrift SemiLight Condensed" panose="020B0502040204020203" pitchFamily="34" charset="0"/>
              </a:rPr>
              <a:t>pe</a:t>
            </a:r>
            <a:r>
              <a:rPr lang="id-ID" dirty="0" smtClean="0">
                <a:latin typeface="Bahnschrift SemiLight Condensed" panose="020B0502040204020203" pitchFamily="34" charset="0"/>
              </a:rPr>
              <a:t>ngembangan</a:t>
            </a:r>
            <a:r>
              <a:rPr lang="en-US" dirty="0" smtClean="0">
                <a:latin typeface="Bahnschrift SemiLight Condensed" panose="020B0502040204020203" pitchFamily="34" charset="0"/>
              </a:rPr>
              <a:t> </a:t>
            </a:r>
            <a:r>
              <a:rPr lang="en-US" dirty="0" err="1">
                <a:latin typeface="Bahnschrift SemiLight Condensed" panose="020B0502040204020203" pitchFamily="34" charset="0"/>
              </a:rPr>
              <a:t>atau</a:t>
            </a:r>
            <a:r>
              <a:rPr lang="en-US" dirty="0">
                <a:latin typeface="Bahnschrift SemiLight Condensed" panose="020B0502040204020203" pitchFamily="34" charset="0"/>
              </a:rPr>
              <a:t> </a:t>
            </a:r>
            <a:r>
              <a:rPr lang="en-US" dirty="0" err="1">
                <a:latin typeface="Bahnschrift SemiLight Condensed" panose="020B0502040204020203" pitchFamily="34" charset="0"/>
              </a:rPr>
              <a:t>penerapan</a:t>
            </a:r>
            <a:r>
              <a:rPr lang="en-US" dirty="0">
                <a:latin typeface="Bahnschrift SemiLight Condensed" panose="020B0502040204020203" pitchFamily="34" charset="0"/>
              </a:rPr>
              <a:t> program </a:t>
            </a:r>
            <a:r>
              <a:rPr lang="en-US" dirty="0" err="1">
                <a:latin typeface="Bahnschrift SemiLight Condensed" panose="020B0502040204020203" pitchFamily="34" charset="0"/>
              </a:rPr>
              <a:t>penilaian</a:t>
            </a:r>
            <a:r>
              <a:rPr lang="en-US" dirty="0">
                <a:latin typeface="Bahnschrift SemiLight Condensed" panose="020B0502040204020203" pitchFamily="34" charset="0"/>
              </a:rPr>
              <a:t> </a:t>
            </a:r>
            <a:r>
              <a:rPr lang="en-US" dirty="0" err="1">
                <a:latin typeface="Bahnschrift SemiLight Condensed" panose="020B0502040204020203" pitchFamily="34" charset="0"/>
              </a:rPr>
              <a:t>kepada</a:t>
            </a:r>
            <a:r>
              <a:rPr lang="en-US" dirty="0">
                <a:latin typeface="Bahnschrift SemiLight Condensed" panose="020B0502040204020203" pitchFamily="34" charset="0"/>
              </a:rPr>
              <a:t> </a:t>
            </a:r>
            <a:r>
              <a:rPr lang="en-US" dirty="0" err="1">
                <a:latin typeface="Bahnschrift SemiLight Condensed" panose="020B0502040204020203" pitchFamily="34" charset="0"/>
              </a:rPr>
              <a:t>peserta</a:t>
            </a:r>
            <a:r>
              <a:rPr lang="en-US" dirty="0">
                <a:latin typeface="Bahnschrift SemiLight Condensed" panose="020B0502040204020203" pitchFamily="34" charset="0"/>
              </a:rPr>
              <a:t> </a:t>
            </a:r>
            <a:r>
              <a:rPr lang="en-US" dirty="0" err="1">
                <a:latin typeface="Bahnschrift SemiLight Condensed" panose="020B0502040204020203" pitchFamily="34" charset="0"/>
              </a:rPr>
              <a:t>didik</a:t>
            </a:r>
            <a:endParaRPr lang="en-US" dirty="0" smtClean="0">
              <a:latin typeface="Bahnschrift SemiLight Condensed" panose="020B0502040204020203" pitchFamily="34" charset="0"/>
            </a:endParaRPr>
          </a:p>
          <a:p>
            <a:pPr marL="914400" lvl="3" indent="-342900" algn="just">
              <a:buFont typeface="+mj-lt"/>
              <a:buAutoNum type="alphaLcParenR"/>
            </a:pPr>
            <a:r>
              <a:rPr lang="id-ID" dirty="0" smtClean="0">
                <a:latin typeface="Bahnschrift SemiLight Condensed" panose="020B0502040204020203" pitchFamily="34" charset="0"/>
              </a:rPr>
              <a:t>peningkatan </a:t>
            </a:r>
            <a:r>
              <a:rPr lang="id-ID" dirty="0">
                <a:latin typeface="Bahnschrift SemiLight Condensed" panose="020B0502040204020203" pitchFamily="34" charset="0"/>
              </a:rPr>
              <a:t>kualitas manajemen dan administrasi Sekolah. Pembiayaan yang dapat dibayarkan, meliputi fotokopi bahan atau materi, pembelian </a:t>
            </a:r>
            <a:r>
              <a:rPr lang="id-ID" dirty="0" smtClean="0">
                <a:latin typeface="Bahnschrift SemiLight Condensed" panose="020B0502040204020203" pitchFamily="34" charset="0"/>
              </a:rPr>
              <a:t>bahan </a:t>
            </a:r>
            <a:r>
              <a:rPr lang="id-ID" dirty="0">
                <a:latin typeface="Bahnschrift SemiLight Condensed" panose="020B0502040204020203" pitchFamily="34" charset="0"/>
              </a:rPr>
              <a:t>habis pakai, penyediaan konsumsi, </a:t>
            </a:r>
            <a:r>
              <a:rPr lang="id-ID" dirty="0" smtClean="0">
                <a:latin typeface="Bahnschrift SemiLight Condensed" panose="020B0502040204020203" pitchFamily="34" charset="0"/>
              </a:rPr>
              <a:t>dan </a:t>
            </a:r>
            <a:r>
              <a:rPr lang="id-ID" dirty="0">
                <a:latin typeface="Bahnschrift SemiLight Condensed" panose="020B0502040204020203" pitchFamily="34" charset="0"/>
              </a:rPr>
              <a:t>jasa profesi bagi narasumber dari luar Sekolah</a:t>
            </a:r>
            <a:r>
              <a:rPr lang="id-ID" dirty="0" smtClean="0">
                <a:latin typeface="Bahnschrift SemiLight Condensed" panose="020B0502040204020203" pitchFamily="34" charset="0"/>
              </a:rPr>
              <a:t>.</a:t>
            </a:r>
            <a:endParaRPr lang="en-US" dirty="0">
              <a:latin typeface="Bahnschrift SemiLight Condensed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88377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>
                <a:latin typeface="Bahnschrift SemiLight Condensed" panose="020B0502040204020203" pitchFamily="34" charset="0"/>
              </a:rPr>
              <a:t>7) </a:t>
            </a:r>
            <a:r>
              <a:rPr lang="id-ID" sz="4000" dirty="0" smtClean="0">
                <a:latin typeface="Bahnschrift SemiLight Condensed" panose="020B0502040204020203" pitchFamily="34" charset="0"/>
              </a:rPr>
              <a:t>Langganan </a:t>
            </a:r>
            <a:r>
              <a:rPr lang="id-ID" sz="4000" dirty="0">
                <a:latin typeface="Bahnschrift SemiLight Condensed" panose="020B0502040204020203" pitchFamily="34" charset="0"/>
              </a:rPr>
              <a:t>Daya dan </a:t>
            </a:r>
            <a:r>
              <a:rPr lang="id-ID" sz="4000" dirty="0" smtClean="0">
                <a:latin typeface="Bahnschrift SemiLight Condensed" panose="020B0502040204020203" pitchFamily="34" charset="0"/>
              </a:rPr>
              <a:t>Jasa</a:t>
            </a:r>
            <a:r>
              <a:rPr lang="en-US" sz="4000" dirty="0" smtClean="0">
                <a:latin typeface="Bahnschrift SemiLight Condensed" panose="020B0502040204020203" pitchFamily="34" charset="0"/>
              </a:rPr>
              <a:t> </a:t>
            </a:r>
            <a:r>
              <a:rPr lang="en-US" sz="4000" dirty="0" smtClean="0">
                <a:latin typeface="Bahnschrift" panose="020B0502040204020203" pitchFamily="34" charset="0"/>
              </a:rPr>
              <a:t>(SD &amp; SMP)</a:t>
            </a:r>
            <a:endParaRPr lang="en-US" sz="4000" dirty="0">
              <a:latin typeface="Bahnschrift SemiLight Condensed" panose="020B0502040204020203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713509" y="1447800"/>
            <a:ext cx="8001000" cy="35961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marR="0" lvl="0" indent="-34290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"/>
            </a:pPr>
            <a:r>
              <a:rPr lang="en-US" sz="2000" dirty="0" err="1" smtClean="0">
                <a:latin typeface="Bahnschrift SemiLight Condensed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Listrik</a:t>
            </a:r>
            <a:r>
              <a:rPr lang="en-US" sz="2000" dirty="0" smtClean="0">
                <a:latin typeface="Bahnschrift SemiLight Condensed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air, telephone, </a:t>
            </a:r>
            <a:r>
              <a:rPr lang="en-US" sz="2000" dirty="0" err="1" smtClean="0">
                <a:latin typeface="Bahnschrift SemiLight Condensed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jasa</a:t>
            </a:r>
            <a:r>
              <a:rPr lang="en-US" sz="2000" dirty="0" smtClean="0">
                <a:latin typeface="Bahnschrift SemiLight Condensed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000" dirty="0" err="1" smtClean="0">
                <a:latin typeface="Bahnschrift SemiLight Condensed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kebersihan</a:t>
            </a:r>
            <a:r>
              <a:rPr lang="en-US" sz="2000" dirty="0" smtClean="0">
                <a:latin typeface="Bahnschrift SemiLight Condensed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000" dirty="0" err="1" smtClean="0">
                <a:latin typeface="Bahnschrift SemiLight Condensed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atau</a:t>
            </a:r>
            <a:r>
              <a:rPr lang="en-US" sz="2000" dirty="0" smtClean="0">
                <a:latin typeface="Bahnschrift SemiLight Condensed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000" dirty="0" err="1" smtClean="0">
                <a:latin typeface="Bahnschrift SemiLight Condensed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langganan</a:t>
            </a:r>
            <a:r>
              <a:rPr lang="en-US" sz="2000" dirty="0" smtClean="0">
                <a:latin typeface="Bahnschrift SemiLight Condensed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000" dirty="0" err="1" smtClean="0">
                <a:latin typeface="Bahnschrift SemiLight Condensed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sampah</a:t>
            </a:r>
            <a:endParaRPr lang="en-US" sz="2000" dirty="0" smtClean="0">
              <a:latin typeface="Bahnschrift SemiLight Condensed" panose="020B05020402040202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0" lvl="0" indent="-34290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"/>
            </a:pPr>
            <a:r>
              <a:rPr lang="en-US" sz="2000" dirty="0" err="1" smtClean="0">
                <a:latin typeface="Bahnschrift SemiLight Condensed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Biaya</a:t>
            </a:r>
            <a:r>
              <a:rPr lang="en-US" sz="2000" dirty="0" smtClean="0">
                <a:latin typeface="Bahnschrift SemiLight Condensed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000" dirty="0" err="1" smtClean="0">
                <a:latin typeface="Bahnschrift SemiLight Condensed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pemasangan</a:t>
            </a:r>
            <a:r>
              <a:rPr lang="en-US" sz="2000" dirty="0" smtClean="0">
                <a:latin typeface="Bahnschrift SemiLight Condensed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000" dirty="0" err="1" smtClean="0">
                <a:latin typeface="Bahnschrift SemiLight Condensed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instalasi</a:t>
            </a:r>
            <a:r>
              <a:rPr lang="en-US" sz="2000" dirty="0" smtClean="0">
                <a:latin typeface="Bahnschrift SemiLight Condensed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000" dirty="0" err="1" smtClean="0">
                <a:latin typeface="Bahnschrift SemiLight Condensed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listrik</a:t>
            </a:r>
            <a:r>
              <a:rPr lang="en-US" sz="2000" dirty="0" smtClean="0">
                <a:latin typeface="Bahnschrift SemiLight Condensed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000" dirty="0" err="1" smtClean="0">
                <a:latin typeface="Bahnschrift SemiLight Condensed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baru</a:t>
            </a:r>
            <a:r>
              <a:rPr lang="en-US" sz="2000" dirty="0" smtClean="0">
                <a:latin typeface="Bahnschrift SemiLight Condensed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000" dirty="0" err="1" smtClean="0">
                <a:latin typeface="Bahnschrift SemiLight Condensed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apabila</a:t>
            </a:r>
            <a:r>
              <a:rPr lang="en-US" sz="2000" dirty="0" smtClean="0">
                <a:latin typeface="Bahnschrift SemiLight Condensed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id-ID" sz="2000" dirty="0">
                <a:latin typeface="Bahnschrift SemiLight Condensed" panose="020B0502040204020203" pitchFamily="34" charset="0"/>
              </a:rPr>
              <a:t>sudah ada jaringan di sekitar Sekolah, dan/atau penambahan daya </a:t>
            </a:r>
            <a:r>
              <a:rPr lang="id-ID" sz="2000" dirty="0" smtClean="0">
                <a:latin typeface="Bahnschrift SemiLight Condensed" panose="020B0502040204020203" pitchFamily="34" charset="0"/>
              </a:rPr>
              <a:t>listrik</a:t>
            </a:r>
            <a:endParaRPr lang="en-US" sz="2000" dirty="0" smtClean="0">
              <a:latin typeface="Bahnschrift SemiLight Condensed" panose="020B0502040204020203" pitchFamily="34" charset="0"/>
            </a:endParaRPr>
          </a:p>
          <a:p>
            <a:pPr marL="342900" indent="-34290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"/>
            </a:pPr>
            <a:r>
              <a:rPr lang="id-ID" sz="2000" dirty="0">
                <a:latin typeface="Bahnschrift SemiLight Condensed" panose="020B0502040204020203" pitchFamily="34" charset="0"/>
              </a:rPr>
              <a:t>Biaya langganan internet dengan cara berlangganan maupun prabayar, baik dengan </a:t>
            </a:r>
            <a:r>
              <a:rPr lang="id-ID" sz="2000" i="1" dirty="0">
                <a:latin typeface="Bahnschrift SemiLight Condensed" panose="020B0502040204020203" pitchFamily="34" charset="0"/>
              </a:rPr>
              <a:t>fixed modem </a:t>
            </a:r>
            <a:r>
              <a:rPr lang="id-ID" sz="2000" dirty="0">
                <a:latin typeface="Bahnschrift SemiLight Condensed" panose="020B0502040204020203" pitchFamily="34" charset="0"/>
              </a:rPr>
              <a:t>maupun dengan </a:t>
            </a:r>
            <a:r>
              <a:rPr lang="id-ID" sz="2000" i="1" dirty="0">
                <a:latin typeface="Bahnschrift SemiLight Condensed" panose="020B0502040204020203" pitchFamily="34" charset="0"/>
              </a:rPr>
              <a:t>mobile modem</a:t>
            </a:r>
            <a:r>
              <a:rPr lang="id-ID" sz="2000" dirty="0">
                <a:latin typeface="Bahnschrift SemiLight Condensed" panose="020B0502040204020203" pitchFamily="34" charset="0"/>
              </a:rPr>
              <a:t>. Termasuk pula untuk pemasangan baru apabila sudah ada jaringan di sekitar Sekolah. Khusus untuk penggunaan internet dengan </a:t>
            </a:r>
            <a:r>
              <a:rPr lang="id-ID" sz="2000" i="1" dirty="0">
                <a:latin typeface="Bahnschrift SemiLight Condensed" panose="020B0502040204020203" pitchFamily="34" charset="0"/>
              </a:rPr>
              <a:t>mobile modem</a:t>
            </a:r>
            <a:r>
              <a:rPr lang="id-ID" sz="2000" dirty="0">
                <a:latin typeface="Bahnschrift SemiLight Condensed" panose="020B0502040204020203" pitchFamily="34" charset="0"/>
              </a:rPr>
              <a:t>, batas maksimal pembelian </a:t>
            </a:r>
            <a:r>
              <a:rPr lang="id-ID" sz="2000" dirty="0" smtClean="0">
                <a:latin typeface="Bahnschrift SemiLight Condensed" panose="020B0502040204020203" pitchFamily="34" charset="0"/>
              </a:rPr>
              <a:t>paket</a:t>
            </a:r>
            <a:r>
              <a:rPr lang="en-US" sz="2000" dirty="0" smtClean="0">
                <a:latin typeface="Bahnschrift SemiLight Condensed" panose="020B0502040204020203" pitchFamily="34" charset="0"/>
              </a:rPr>
              <a:t> </a:t>
            </a:r>
            <a:r>
              <a:rPr lang="id-ID" sz="2000" dirty="0">
                <a:latin typeface="Bahnschrift SemiLight Condensed" panose="020B0502040204020203" pitchFamily="34" charset="0"/>
              </a:rPr>
              <a:t>atau </a:t>
            </a:r>
            <a:r>
              <a:rPr lang="id-ID" sz="2000" i="1" dirty="0">
                <a:latin typeface="Bahnschrift SemiLight Condensed" panose="020B0502040204020203" pitchFamily="34" charset="0"/>
              </a:rPr>
              <a:t>voucher </a:t>
            </a:r>
            <a:r>
              <a:rPr lang="id-ID" sz="2000" dirty="0">
                <a:latin typeface="Bahnschrift SemiLight Condensed" panose="020B0502040204020203" pitchFamily="34" charset="0"/>
              </a:rPr>
              <a:t>sebesar </a:t>
            </a:r>
            <a:r>
              <a:rPr lang="id-ID" sz="2000" dirty="0">
                <a:solidFill>
                  <a:srgbClr val="CC3300"/>
                </a:solidFill>
                <a:latin typeface="Bahnschrift SemiLight Condensed" panose="020B0502040204020203" pitchFamily="34" charset="0"/>
              </a:rPr>
              <a:t>Rp250.000,00</a:t>
            </a:r>
            <a:r>
              <a:rPr lang="id-ID" sz="2000" dirty="0">
                <a:latin typeface="Bahnschrift SemiLight Condensed" panose="020B0502040204020203" pitchFamily="34" charset="0"/>
              </a:rPr>
              <a:t> </a:t>
            </a:r>
            <a:r>
              <a:rPr lang="id-ID" sz="2000" dirty="0" smtClean="0">
                <a:latin typeface="Bahnschrift SemiLight Condensed" panose="020B0502040204020203" pitchFamily="34" charset="0"/>
              </a:rPr>
              <a:t>per </a:t>
            </a:r>
            <a:r>
              <a:rPr lang="id-ID" sz="2000" dirty="0">
                <a:latin typeface="Bahnschrift SemiLight Condensed" panose="020B0502040204020203" pitchFamily="34" charset="0"/>
              </a:rPr>
              <a:t>bulan. Adapun biaya langganan internet melalui </a:t>
            </a:r>
            <a:r>
              <a:rPr lang="id-ID" sz="2000" i="1" dirty="0">
                <a:latin typeface="Bahnschrift SemiLight Condensed" panose="020B0502040204020203" pitchFamily="34" charset="0"/>
              </a:rPr>
              <a:t>fixed modem </a:t>
            </a:r>
            <a:r>
              <a:rPr lang="id-ID" sz="2000" dirty="0">
                <a:latin typeface="Bahnschrift SemiLight Condensed" panose="020B0502040204020203" pitchFamily="34" charset="0"/>
              </a:rPr>
              <a:t>disesuaikan dengan kebutuhan Sekolah</a:t>
            </a:r>
            <a:endParaRPr lang="en-US" sz="2000" dirty="0">
              <a:latin typeface="Bahnschrift SemiLight Condensed" panose="020B0502040204020203" pitchFamily="34" charset="0"/>
            </a:endParaRPr>
          </a:p>
          <a:p>
            <a:pPr marL="342900" marR="0" lvl="0" indent="-34290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"/>
            </a:pPr>
            <a:endParaRPr lang="en-US" sz="2000" dirty="0">
              <a:latin typeface="Bahnschrift SemiLight Condensed" panose="020B05020402040202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570879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Berlin Sans FB Demi" panose="020E0802020502020306" pitchFamily="34" charset="0"/>
              </a:rPr>
              <a:t>LANDASAN HUKUM</a:t>
            </a:r>
            <a:endParaRPr lang="en-US" dirty="0">
              <a:latin typeface="Berlin Sans FB Demi" panose="020E0802020502020306" pitchFamily="34" charset="0"/>
            </a:endParaRPr>
          </a:p>
        </p:txBody>
      </p:sp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4153597942"/>
              </p:ext>
            </p:extLst>
          </p:nvPr>
        </p:nvGraphicFramePr>
        <p:xfrm>
          <a:off x="457200" y="1397000"/>
          <a:ext cx="8382000" cy="4775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64255459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>
                <a:latin typeface="Bahnschrift SemiLight Condensed" panose="020B0502040204020203" pitchFamily="34" charset="0"/>
              </a:rPr>
              <a:t>8) </a:t>
            </a:r>
            <a:r>
              <a:rPr lang="id-ID" sz="2800" dirty="0" smtClean="0">
                <a:latin typeface="Bahnschrift SemiLight Condensed" panose="020B0502040204020203" pitchFamily="34" charset="0"/>
              </a:rPr>
              <a:t>Pemeliharaan </a:t>
            </a:r>
            <a:r>
              <a:rPr lang="id-ID" sz="2800" dirty="0">
                <a:latin typeface="Bahnschrift SemiLight Condensed" panose="020B0502040204020203" pitchFamily="34" charset="0"/>
              </a:rPr>
              <a:t>Sarana dan Prasarana </a:t>
            </a:r>
            <a:r>
              <a:rPr lang="id-ID" sz="2800" dirty="0" smtClean="0">
                <a:latin typeface="Bahnschrift SemiLight Condensed" panose="020B0502040204020203" pitchFamily="34" charset="0"/>
              </a:rPr>
              <a:t>Sekolah</a:t>
            </a:r>
            <a:r>
              <a:rPr lang="en-US" sz="2800" dirty="0" smtClean="0">
                <a:latin typeface="Bahnschrift SemiLight Condensed" panose="020B0502040204020203" pitchFamily="34" charset="0"/>
              </a:rPr>
              <a:t> </a:t>
            </a:r>
            <a:r>
              <a:rPr lang="en-US" sz="2800" dirty="0" smtClean="0">
                <a:latin typeface="Bahnschrift" panose="020B0502040204020203" pitchFamily="34" charset="0"/>
              </a:rPr>
              <a:t>(SD &amp; SMP)</a:t>
            </a:r>
            <a:r>
              <a:rPr lang="en-US" sz="2800" dirty="0" smtClean="0">
                <a:latin typeface="Bahnschrift SemiLight Condensed" panose="020B0502040204020203" pitchFamily="34" charset="0"/>
              </a:rPr>
              <a:t> </a:t>
            </a:r>
            <a:endParaRPr lang="en-US" sz="2800" dirty="0">
              <a:latin typeface="Bahnschrift SemiLight Condensed" panose="020B0502040204020203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685800" y="1252538"/>
            <a:ext cx="800100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 algn="just">
              <a:buFont typeface="Wingdings" panose="05000000000000000000" pitchFamily="2" charset="2"/>
              <a:buChar char="q"/>
            </a:pPr>
            <a:r>
              <a:rPr lang="en-US" sz="2000" dirty="0" err="1">
                <a:latin typeface="Bahnschrift SemiLight Condensed" panose="020B0502040204020203" pitchFamily="34" charset="0"/>
                <a:ea typeface="Cambria" panose="02040503050406030204" pitchFamily="18" charset="0"/>
              </a:rPr>
              <a:t>Perbaikan</a:t>
            </a:r>
            <a:r>
              <a:rPr lang="en-US" sz="2000" dirty="0">
                <a:latin typeface="Bahnschrift SemiLight Condensed" panose="020B0502040204020203" pitchFamily="34" charset="0"/>
                <a:ea typeface="Cambria" panose="02040503050406030204" pitchFamily="18" charset="0"/>
              </a:rPr>
              <a:t> </a:t>
            </a:r>
            <a:r>
              <a:rPr lang="en-US" sz="2000" dirty="0" err="1">
                <a:latin typeface="Bahnschrift SemiLight Condensed" panose="020B0502040204020203" pitchFamily="34" charset="0"/>
                <a:ea typeface="Cambria" panose="02040503050406030204" pitchFamily="18" charset="0"/>
              </a:rPr>
              <a:t>kerusakan</a:t>
            </a:r>
            <a:r>
              <a:rPr lang="en-US" sz="2000" dirty="0">
                <a:latin typeface="Bahnschrift SemiLight Condensed" panose="020B0502040204020203" pitchFamily="34" charset="0"/>
                <a:ea typeface="Cambria" panose="02040503050406030204" pitchFamily="18" charset="0"/>
              </a:rPr>
              <a:t> </a:t>
            </a:r>
            <a:r>
              <a:rPr lang="en-US" sz="2000" dirty="0" err="1">
                <a:latin typeface="Bahnschrift SemiLight Condensed" panose="020B0502040204020203" pitchFamily="34" charset="0"/>
                <a:ea typeface="Cambria" panose="02040503050406030204" pitchFamily="18" charset="0"/>
              </a:rPr>
              <a:t>kurang</a:t>
            </a:r>
            <a:r>
              <a:rPr lang="en-US" sz="2000" dirty="0">
                <a:latin typeface="Bahnschrift SemiLight Condensed" panose="020B0502040204020203" pitchFamily="34" charset="0"/>
                <a:ea typeface="Cambria" panose="02040503050406030204" pitchFamily="18" charset="0"/>
              </a:rPr>
              <a:t> </a:t>
            </a:r>
            <a:r>
              <a:rPr lang="en-US" sz="2000" dirty="0" err="1">
                <a:latin typeface="Bahnschrift SemiLight Condensed" panose="020B0502040204020203" pitchFamily="34" charset="0"/>
                <a:ea typeface="Cambria" panose="02040503050406030204" pitchFamily="18" charset="0"/>
              </a:rPr>
              <a:t>dari</a:t>
            </a:r>
            <a:r>
              <a:rPr lang="en-US" sz="2000" dirty="0">
                <a:latin typeface="Bahnschrift SemiLight Condensed" panose="020B0502040204020203" pitchFamily="34" charset="0"/>
                <a:ea typeface="Cambria" panose="02040503050406030204" pitchFamily="18" charset="0"/>
              </a:rPr>
              <a:t> 30% </a:t>
            </a:r>
            <a:r>
              <a:rPr lang="en-US" sz="2000" dirty="0" err="1">
                <a:latin typeface="Bahnschrift SemiLight Condensed" panose="020B0502040204020203" pitchFamily="34" charset="0"/>
                <a:ea typeface="Cambria" panose="02040503050406030204" pitchFamily="18" charset="0"/>
              </a:rPr>
              <a:t>dari</a:t>
            </a:r>
            <a:r>
              <a:rPr lang="en-US" sz="2000" dirty="0">
                <a:latin typeface="Bahnschrift SemiLight Condensed" panose="020B0502040204020203" pitchFamily="34" charset="0"/>
                <a:ea typeface="Cambria" panose="02040503050406030204" pitchFamily="18" charset="0"/>
              </a:rPr>
              <a:t> </a:t>
            </a:r>
            <a:r>
              <a:rPr lang="en-US" sz="2000" dirty="0" err="1">
                <a:latin typeface="Bahnschrift SemiLight Condensed" panose="020B0502040204020203" pitchFamily="34" charset="0"/>
                <a:ea typeface="Cambria" panose="02040503050406030204" pitchFamily="18" charset="0"/>
              </a:rPr>
              <a:t>komponen</a:t>
            </a:r>
            <a:r>
              <a:rPr lang="en-US" sz="2000" dirty="0">
                <a:latin typeface="Bahnschrift SemiLight Condensed" panose="020B0502040204020203" pitchFamily="34" charset="0"/>
                <a:ea typeface="Cambria" panose="02040503050406030204" pitchFamily="18" charset="0"/>
              </a:rPr>
              <a:t> </a:t>
            </a:r>
            <a:r>
              <a:rPr lang="en-US" sz="2000" dirty="0" err="1">
                <a:latin typeface="Bahnschrift SemiLight Condensed" panose="020B0502040204020203" pitchFamily="34" charset="0"/>
                <a:ea typeface="Cambria" panose="02040503050406030204" pitchFamily="18" charset="0"/>
              </a:rPr>
              <a:t>terpasang</a:t>
            </a:r>
            <a:r>
              <a:rPr lang="en-US" sz="2000" dirty="0">
                <a:latin typeface="Bahnschrift SemiLight Condensed" panose="020B0502040204020203" pitchFamily="34" charset="0"/>
                <a:ea typeface="Cambria" panose="02040503050406030204" pitchFamily="18" charset="0"/>
              </a:rPr>
              <a:t> </a:t>
            </a:r>
            <a:r>
              <a:rPr lang="en-US" sz="2000" dirty="0" err="1">
                <a:latin typeface="Bahnschrift SemiLight Condensed" panose="020B0502040204020203" pitchFamily="34" charset="0"/>
                <a:ea typeface="Cambria" panose="02040503050406030204" pitchFamily="18" charset="0"/>
              </a:rPr>
              <a:t>bangunan</a:t>
            </a:r>
            <a:endParaRPr lang="en-US" sz="2000" dirty="0">
              <a:latin typeface="Bahnschrift SemiLight Condensed" panose="020B0502040204020203" pitchFamily="34" charset="0"/>
              <a:ea typeface="Cambria" panose="02040503050406030204" pitchFamily="18" charset="0"/>
            </a:endParaRPr>
          </a:p>
          <a:p>
            <a:pPr marL="285750" lvl="0" indent="-285750" algn="just">
              <a:buFont typeface="Wingdings" panose="05000000000000000000" pitchFamily="2" charset="2"/>
              <a:buChar char="q"/>
            </a:pPr>
            <a:r>
              <a:rPr lang="en-US" sz="2000" dirty="0" err="1">
                <a:latin typeface="Bahnschrift SemiLight Condensed" panose="020B0502040204020203" pitchFamily="34" charset="0"/>
                <a:ea typeface="Cambria" panose="02040503050406030204" pitchFamily="18" charset="0"/>
              </a:rPr>
              <a:t>Perbaikan</a:t>
            </a:r>
            <a:r>
              <a:rPr lang="en-US" sz="2000" dirty="0">
                <a:latin typeface="Bahnschrift SemiLight Condensed" panose="020B0502040204020203" pitchFamily="34" charset="0"/>
                <a:ea typeface="Cambria" panose="02040503050406030204" pitchFamily="18" charset="0"/>
              </a:rPr>
              <a:t> </a:t>
            </a:r>
            <a:r>
              <a:rPr lang="en-US" sz="2000" dirty="0" err="1">
                <a:latin typeface="Bahnschrift SemiLight Condensed" panose="020B0502040204020203" pitchFamily="34" charset="0"/>
                <a:ea typeface="Cambria" panose="02040503050406030204" pitchFamily="18" charset="0"/>
              </a:rPr>
              <a:t>mebel</a:t>
            </a:r>
            <a:r>
              <a:rPr lang="en-US" sz="2000" dirty="0">
                <a:latin typeface="Bahnschrift SemiLight Condensed" panose="020B0502040204020203" pitchFamily="34" charset="0"/>
                <a:ea typeface="Cambria" panose="02040503050406030204" pitchFamily="18" charset="0"/>
              </a:rPr>
              <a:t>, </a:t>
            </a:r>
            <a:r>
              <a:rPr lang="en-US" sz="2000" dirty="0" err="1">
                <a:latin typeface="Bahnschrift SemiLight Condensed" panose="020B0502040204020203" pitchFamily="34" charset="0"/>
                <a:ea typeface="Cambria" panose="02040503050406030204" pitchFamily="18" charset="0"/>
              </a:rPr>
              <a:t>pembelian</a:t>
            </a:r>
            <a:r>
              <a:rPr lang="en-US" sz="2000" dirty="0">
                <a:latin typeface="Bahnschrift SemiLight Condensed" panose="020B0502040204020203" pitchFamily="34" charset="0"/>
                <a:ea typeface="Cambria" panose="02040503050406030204" pitchFamily="18" charset="0"/>
              </a:rPr>
              <a:t> </a:t>
            </a:r>
            <a:r>
              <a:rPr lang="en-US" sz="2000" dirty="0" err="1">
                <a:latin typeface="Bahnschrift SemiLight Condensed" panose="020B0502040204020203" pitchFamily="34" charset="0"/>
                <a:ea typeface="Cambria" panose="02040503050406030204" pitchFamily="18" charset="0"/>
              </a:rPr>
              <a:t>meja</a:t>
            </a:r>
            <a:r>
              <a:rPr lang="en-US" sz="2000" dirty="0">
                <a:latin typeface="Bahnschrift SemiLight Condensed" panose="020B0502040204020203" pitchFamily="34" charset="0"/>
                <a:ea typeface="Cambria" panose="02040503050406030204" pitchFamily="18" charset="0"/>
              </a:rPr>
              <a:t> </a:t>
            </a:r>
            <a:r>
              <a:rPr lang="en-US" sz="2000" dirty="0" err="1">
                <a:latin typeface="Bahnschrift SemiLight Condensed" panose="020B0502040204020203" pitchFamily="34" charset="0"/>
                <a:ea typeface="Cambria" panose="02040503050406030204" pitchFamily="18" charset="0"/>
              </a:rPr>
              <a:t>dan</a:t>
            </a:r>
            <a:r>
              <a:rPr lang="en-US" sz="2000" dirty="0">
                <a:latin typeface="Bahnschrift SemiLight Condensed" panose="020B0502040204020203" pitchFamily="34" charset="0"/>
                <a:ea typeface="Cambria" panose="02040503050406030204" pitchFamily="18" charset="0"/>
              </a:rPr>
              <a:t>/</a:t>
            </a:r>
            <a:r>
              <a:rPr lang="en-US" sz="2000" dirty="0" err="1">
                <a:latin typeface="Bahnschrift SemiLight Condensed" panose="020B0502040204020203" pitchFamily="34" charset="0"/>
                <a:ea typeface="Cambria" panose="02040503050406030204" pitchFamily="18" charset="0"/>
              </a:rPr>
              <a:t>atau</a:t>
            </a:r>
            <a:r>
              <a:rPr lang="en-US" sz="2000" dirty="0">
                <a:latin typeface="Bahnschrift SemiLight Condensed" panose="020B0502040204020203" pitchFamily="34" charset="0"/>
                <a:ea typeface="Cambria" panose="02040503050406030204" pitchFamily="18" charset="0"/>
              </a:rPr>
              <a:t> </a:t>
            </a:r>
            <a:r>
              <a:rPr lang="en-US" sz="2000" dirty="0" err="1">
                <a:latin typeface="Bahnschrift SemiLight Condensed" panose="020B0502040204020203" pitchFamily="34" charset="0"/>
                <a:ea typeface="Cambria" panose="02040503050406030204" pitchFamily="18" charset="0"/>
              </a:rPr>
              <a:t>kursi</a:t>
            </a:r>
            <a:r>
              <a:rPr lang="en-US" sz="2000" dirty="0">
                <a:latin typeface="Bahnschrift SemiLight Condensed" panose="020B0502040204020203" pitchFamily="34" charset="0"/>
                <a:ea typeface="Cambria" panose="02040503050406030204" pitchFamily="18" charset="0"/>
              </a:rPr>
              <a:t> </a:t>
            </a:r>
            <a:r>
              <a:rPr lang="en-US" sz="2000" dirty="0" err="1">
                <a:latin typeface="Bahnschrift SemiLight Condensed" panose="020B0502040204020203" pitchFamily="34" charset="0"/>
                <a:ea typeface="Cambria" panose="02040503050406030204" pitchFamily="18" charset="0"/>
              </a:rPr>
              <a:t>peserta</a:t>
            </a:r>
            <a:r>
              <a:rPr lang="en-US" sz="2000" dirty="0">
                <a:latin typeface="Bahnschrift SemiLight Condensed" panose="020B0502040204020203" pitchFamily="34" charset="0"/>
                <a:ea typeface="Cambria" panose="02040503050406030204" pitchFamily="18" charset="0"/>
              </a:rPr>
              <a:t> </a:t>
            </a:r>
            <a:r>
              <a:rPr lang="en-US" sz="2000" dirty="0" err="1">
                <a:latin typeface="Bahnschrift SemiLight Condensed" panose="020B0502040204020203" pitchFamily="34" charset="0"/>
                <a:ea typeface="Cambria" panose="02040503050406030204" pitchFamily="18" charset="0"/>
              </a:rPr>
              <a:t>didik</a:t>
            </a:r>
            <a:r>
              <a:rPr lang="en-US" sz="2000" dirty="0">
                <a:latin typeface="Bahnschrift SemiLight Condensed" panose="020B0502040204020203" pitchFamily="34" charset="0"/>
                <a:ea typeface="Cambria" panose="02040503050406030204" pitchFamily="18" charset="0"/>
              </a:rPr>
              <a:t> </a:t>
            </a:r>
            <a:r>
              <a:rPr lang="en-US" sz="2000" dirty="0" err="1">
                <a:latin typeface="Bahnschrift SemiLight Condensed" panose="020B0502040204020203" pitchFamily="34" charset="0"/>
                <a:ea typeface="Cambria" panose="02040503050406030204" pitchFamily="18" charset="0"/>
              </a:rPr>
              <a:t>atau</a:t>
            </a:r>
            <a:r>
              <a:rPr lang="en-US" sz="2000" dirty="0">
                <a:latin typeface="Bahnschrift SemiLight Condensed" panose="020B0502040204020203" pitchFamily="34" charset="0"/>
                <a:ea typeface="Cambria" panose="02040503050406030204" pitchFamily="18" charset="0"/>
              </a:rPr>
              <a:t> guru </a:t>
            </a:r>
            <a:r>
              <a:rPr lang="en-US" sz="2000" dirty="0" err="1">
                <a:latin typeface="Bahnschrift SemiLight Condensed" panose="020B0502040204020203" pitchFamily="34" charset="0"/>
                <a:ea typeface="Cambria" panose="02040503050406030204" pitchFamily="18" charset="0"/>
              </a:rPr>
              <a:t>jika</a:t>
            </a:r>
            <a:r>
              <a:rPr lang="en-US" sz="2000" dirty="0">
                <a:latin typeface="Bahnschrift SemiLight Condensed" panose="020B0502040204020203" pitchFamily="34" charset="0"/>
                <a:ea typeface="Cambria" panose="02040503050406030204" pitchFamily="18" charset="0"/>
              </a:rPr>
              <a:t> </a:t>
            </a:r>
            <a:r>
              <a:rPr lang="en-US" sz="2000" dirty="0" err="1">
                <a:latin typeface="Bahnschrift SemiLight Condensed" panose="020B0502040204020203" pitchFamily="34" charset="0"/>
                <a:ea typeface="Cambria" panose="02040503050406030204" pitchFamily="18" charset="0"/>
              </a:rPr>
              <a:t>meja</a:t>
            </a:r>
            <a:r>
              <a:rPr lang="en-US" sz="2000" dirty="0">
                <a:latin typeface="Bahnschrift SemiLight Condensed" panose="020B0502040204020203" pitchFamily="34" charset="0"/>
                <a:ea typeface="Cambria" panose="02040503050406030204" pitchFamily="18" charset="0"/>
              </a:rPr>
              <a:t> </a:t>
            </a:r>
            <a:r>
              <a:rPr lang="en-US" sz="2000" dirty="0" err="1">
                <a:latin typeface="Bahnschrift SemiLight Condensed" panose="020B0502040204020203" pitchFamily="34" charset="0"/>
                <a:ea typeface="Cambria" panose="02040503050406030204" pitchFamily="18" charset="0"/>
              </a:rPr>
              <a:t>dan</a:t>
            </a:r>
            <a:r>
              <a:rPr lang="en-US" sz="2000" dirty="0">
                <a:latin typeface="Bahnschrift SemiLight Condensed" panose="020B0502040204020203" pitchFamily="34" charset="0"/>
                <a:ea typeface="Cambria" panose="02040503050406030204" pitchFamily="18" charset="0"/>
              </a:rPr>
              <a:t>/</a:t>
            </a:r>
            <a:r>
              <a:rPr lang="en-US" sz="2000" dirty="0" err="1">
                <a:latin typeface="Bahnschrift SemiLight Condensed" panose="020B0502040204020203" pitchFamily="34" charset="0"/>
                <a:ea typeface="Cambria" panose="02040503050406030204" pitchFamily="18" charset="0"/>
              </a:rPr>
              <a:t>atau</a:t>
            </a:r>
            <a:r>
              <a:rPr lang="en-US" sz="2000" dirty="0">
                <a:latin typeface="Bahnschrift SemiLight Condensed" panose="020B0502040204020203" pitchFamily="34" charset="0"/>
                <a:ea typeface="Cambria" panose="02040503050406030204" pitchFamily="18" charset="0"/>
              </a:rPr>
              <a:t> </a:t>
            </a:r>
            <a:r>
              <a:rPr lang="en-US" sz="2000" dirty="0" err="1">
                <a:latin typeface="Bahnschrift SemiLight Condensed" panose="020B0502040204020203" pitchFamily="34" charset="0"/>
                <a:ea typeface="Cambria" panose="02040503050406030204" pitchFamily="18" charset="0"/>
              </a:rPr>
              <a:t>kursi</a:t>
            </a:r>
            <a:r>
              <a:rPr lang="en-US" sz="2000" dirty="0">
                <a:latin typeface="Bahnschrift SemiLight Condensed" panose="020B0502040204020203" pitchFamily="34" charset="0"/>
                <a:ea typeface="Cambria" panose="02040503050406030204" pitchFamily="18" charset="0"/>
              </a:rPr>
              <a:t> yang </a:t>
            </a:r>
            <a:r>
              <a:rPr lang="en-US" sz="2000" dirty="0" err="1">
                <a:latin typeface="Bahnschrift SemiLight Condensed" panose="020B0502040204020203" pitchFamily="34" charset="0"/>
                <a:ea typeface="Cambria" panose="02040503050406030204" pitchFamily="18" charset="0"/>
              </a:rPr>
              <a:t>ada</a:t>
            </a:r>
            <a:r>
              <a:rPr lang="en-US" sz="2000" dirty="0">
                <a:latin typeface="Bahnschrift SemiLight Condensed" panose="020B0502040204020203" pitchFamily="34" charset="0"/>
                <a:ea typeface="Cambria" panose="02040503050406030204" pitchFamily="18" charset="0"/>
              </a:rPr>
              <a:t> </a:t>
            </a:r>
            <a:r>
              <a:rPr lang="en-US" sz="2000" dirty="0" err="1">
                <a:latin typeface="Bahnschrift SemiLight Condensed" panose="020B0502040204020203" pitchFamily="34" charset="0"/>
                <a:ea typeface="Cambria" panose="02040503050406030204" pitchFamily="18" charset="0"/>
              </a:rPr>
              <a:t>sudah</a:t>
            </a:r>
            <a:r>
              <a:rPr lang="en-US" sz="2000" dirty="0">
                <a:latin typeface="Bahnschrift SemiLight Condensed" panose="020B0502040204020203" pitchFamily="34" charset="0"/>
                <a:ea typeface="Cambria" panose="02040503050406030204" pitchFamily="18" charset="0"/>
              </a:rPr>
              <a:t> </a:t>
            </a:r>
            <a:r>
              <a:rPr lang="en-US" sz="2000" dirty="0" err="1">
                <a:latin typeface="Bahnschrift SemiLight Condensed" panose="020B0502040204020203" pitchFamily="34" charset="0"/>
                <a:ea typeface="Cambria" panose="02040503050406030204" pitchFamily="18" charset="0"/>
              </a:rPr>
              <a:t>tidak</a:t>
            </a:r>
            <a:r>
              <a:rPr lang="en-US" sz="2000" dirty="0">
                <a:latin typeface="Bahnschrift SemiLight Condensed" panose="020B0502040204020203" pitchFamily="34" charset="0"/>
                <a:ea typeface="Cambria" panose="02040503050406030204" pitchFamily="18" charset="0"/>
              </a:rPr>
              <a:t> </a:t>
            </a:r>
            <a:r>
              <a:rPr lang="en-US" sz="2000" dirty="0" err="1">
                <a:latin typeface="Bahnschrift SemiLight Condensed" panose="020B0502040204020203" pitchFamily="34" charset="0"/>
                <a:ea typeface="Cambria" panose="02040503050406030204" pitchFamily="18" charset="0"/>
              </a:rPr>
              <a:t>berfungsi</a:t>
            </a:r>
            <a:r>
              <a:rPr lang="en-US" sz="2000" dirty="0">
                <a:latin typeface="Bahnschrift SemiLight Condensed" panose="020B0502040204020203" pitchFamily="34" charset="0"/>
                <a:ea typeface="Cambria" panose="02040503050406030204" pitchFamily="18" charset="0"/>
              </a:rPr>
              <a:t> </a:t>
            </a:r>
            <a:r>
              <a:rPr lang="en-US" sz="2000" dirty="0" err="1">
                <a:latin typeface="Bahnschrift SemiLight Condensed" panose="020B0502040204020203" pitchFamily="34" charset="0"/>
                <a:ea typeface="Cambria" panose="02040503050406030204" pitchFamily="18" charset="0"/>
              </a:rPr>
              <a:t>dan</a:t>
            </a:r>
            <a:r>
              <a:rPr lang="en-US" sz="2000" dirty="0">
                <a:latin typeface="Bahnschrift SemiLight Condensed" panose="020B0502040204020203" pitchFamily="34" charset="0"/>
                <a:ea typeface="Cambria" panose="02040503050406030204" pitchFamily="18" charset="0"/>
              </a:rPr>
              <a:t>/</a:t>
            </a:r>
            <a:r>
              <a:rPr lang="en-US" sz="2000" dirty="0" err="1">
                <a:latin typeface="Bahnschrift SemiLight Condensed" panose="020B0502040204020203" pitchFamily="34" charset="0"/>
                <a:ea typeface="Cambria" panose="02040503050406030204" pitchFamily="18" charset="0"/>
              </a:rPr>
              <a:t>atau</a:t>
            </a:r>
            <a:r>
              <a:rPr lang="en-US" sz="2000" dirty="0">
                <a:latin typeface="Bahnschrift SemiLight Condensed" panose="020B0502040204020203" pitchFamily="34" charset="0"/>
                <a:ea typeface="Cambria" panose="02040503050406030204" pitchFamily="18" charset="0"/>
              </a:rPr>
              <a:t> </a:t>
            </a:r>
            <a:r>
              <a:rPr lang="en-US" sz="2000" dirty="0" err="1">
                <a:latin typeface="Bahnschrift SemiLight Condensed" panose="020B0502040204020203" pitchFamily="34" charset="0"/>
                <a:ea typeface="Cambria" panose="02040503050406030204" pitchFamily="18" charset="0"/>
              </a:rPr>
              <a:t>jumlahnya</a:t>
            </a:r>
            <a:r>
              <a:rPr lang="en-US" sz="2000" dirty="0">
                <a:latin typeface="Bahnschrift SemiLight Condensed" panose="020B0502040204020203" pitchFamily="34" charset="0"/>
                <a:ea typeface="Cambria" panose="02040503050406030204" pitchFamily="18" charset="0"/>
              </a:rPr>
              <a:t> </a:t>
            </a:r>
            <a:r>
              <a:rPr lang="en-US" sz="2000" dirty="0" err="1">
                <a:latin typeface="Bahnschrift SemiLight Condensed" panose="020B0502040204020203" pitchFamily="34" charset="0"/>
                <a:ea typeface="Cambria" panose="02040503050406030204" pitchFamily="18" charset="0"/>
              </a:rPr>
              <a:t>kurang</a:t>
            </a:r>
            <a:r>
              <a:rPr lang="en-US" sz="2000" dirty="0">
                <a:latin typeface="Bahnschrift SemiLight Condensed" panose="020B0502040204020203" pitchFamily="34" charset="0"/>
                <a:ea typeface="Cambria" panose="02040503050406030204" pitchFamily="18" charset="0"/>
              </a:rPr>
              <a:t> </a:t>
            </a:r>
            <a:r>
              <a:rPr lang="en-US" sz="2000" dirty="0" err="1">
                <a:latin typeface="Bahnschrift SemiLight Condensed" panose="020B0502040204020203" pitchFamily="34" charset="0"/>
                <a:ea typeface="Cambria" panose="02040503050406030204" pitchFamily="18" charset="0"/>
              </a:rPr>
              <a:t>mencukupi</a:t>
            </a:r>
            <a:r>
              <a:rPr lang="en-US" sz="2000" dirty="0">
                <a:latin typeface="Bahnschrift SemiLight Condensed" panose="020B0502040204020203" pitchFamily="34" charset="0"/>
                <a:ea typeface="Cambria" panose="02040503050406030204" pitchFamily="18" charset="0"/>
              </a:rPr>
              <a:t> </a:t>
            </a:r>
            <a:r>
              <a:rPr lang="en-US" sz="2000" dirty="0" err="1">
                <a:latin typeface="Bahnschrift SemiLight Condensed" panose="020B0502040204020203" pitchFamily="34" charset="0"/>
                <a:ea typeface="Cambria" panose="02040503050406030204" pitchFamily="18" charset="0"/>
              </a:rPr>
              <a:t>kebutuhan</a:t>
            </a:r>
            <a:r>
              <a:rPr lang="en-US" sz="2000" dirty="0">
                <a:latin typeface="Bahnschrift SemiLight Condensed" panose="020B0502040204020203" pitchFamily="34" charset="0"/>
                <a:ea typeface="Cambria" panose="02040503050406030204" pitchFamily="18" charset="0"/>
              </a:rPr>
              <a:t>.</a:t>
            </a:r>
          </a:p>
          <a:p>
            <a:pPr marL="285750" lvl="0" indent="-285750" algn="just">
              <a:buFont typeface="Wingdings" panose="05000000000000000000" pitchFamily="2" charset="2"/>
              <a:buChar char="q"/>
            </a:pPr>
            <a:r>
              <a:rPr lang="en-US" sz="2000" dirty="0" err="1">
                <a:latin typeface="Bahnschrift SemiLight Condensed" panose="020B0502040204020203" pitchFamily="34" charset="0"/>
                <a:ea typeface="Cambria" panose="02040503050406030204" pitchFamily="18" charset="0"/>
              </a:rPr>
              <a:t>Perbaikan</a:t>
            </a:r>
            <a:r>
              <a:rPr lang="en-US" sz="2000" dirty="0">
                <a:latin typeface="Bahnschrift SemiLight Condensed" panose="020B0502040204020203" pitchFamily="34" charset="0"/>
                <a:ea typeface="Cambria" panose="02040503050406030204" pitchFamily="18" charset="0"/>
              </a:rPr>
              <a:t> toilet </a:t>
            </a:r>
            <a:r>
              <a:rPr lang="en-US" sz="2000" dirty="0" err="1">
                <a:latin typeface="Bahnschrift SemiLight Condensed" panose="020B0502040204020203" pitchFamily="34" charset="0"/>
                <a:ea typeface="Cambria" panose="02040503050406030204" pitchFamily="18" charset="0"/>
              </a:rPr>
              <a:t>Sekolah</a:t>
            </a:r>
            <a:r>
              <a:rPr lang="en-US" sz="2000" dirty="0">
                <a:latin typeface="Bahnschrift SemiLight Condensed" panose="020B0502040204020203" pitchFamily="34" charset="0"/>
                <a:ea typeface="Cambria" panose="02040503050406030204" pitchFamily="18" charset="0"/>
              </a:rPr>
              <a:t>, tempat </a:t>
            </a:r>
            <a:r>
              <a:rPr lang="en-US" sz="2000" dirty="0" err="1">
                <a:latin typeface="Bahnschrift SemiLight Condensed" panose="020B0502040204020203" pitchFamily="34" charset="0"/>
                <a:ea typeface="Cambria" panose="02040503050406030204" pitchFamily="18" charset="0"/>
              </a:rPr>
              <a:t>cuci</a:t>
            </a:r>
            <a:r>
              <a:rPr lang="en-US" sz="2000" dirty="0">
                <a:latin typeface="Bahnschrift SemiLight Condensed" panose="020B0502040204020203" pitchFamily="34" charset="0"/>
                <a:ea typeface="Cambria" panose="02040503050406030204" pitchFamily="18" charset="0"/>
              </a:rPr>
              <a:t> </a:t>
            </a:r>
            <a:r>
              <a:rPr lang="en-US" sz="2000" dirty="0" err="1">
                <a:latin typeface="Bahnschrift SemiLight Condensed" panose="020B0502040204020203" pitchFamily="34" charset="0"/>
                <a:ea typeface="Cambria" panose="02040503050406030204" pitchFamily="18" charset="0"/>
              </a:rPr>
              <a:t>tangan</a:t>
            </a:r>
            <a:r>
              <a:rPr lang="en-US" sz="2000" dirty="0">
                <a:latin typeface="Bahnschrift SemiLight Condensed" panose="020B0502040204020203" pitchFamily="34" charset="0"/>
                <a:ea typeface="Cambria" panose="02040503050406030204" pitchFamily="18" charset="0"/>
              </a:rPr>
              <a:t>, </a:t>
            </a:r>
            <a:r>
              <a:rPr lang="en-US" sz="2000" dirty="0" err="1">
                <a:latin typeface="Bahnschrift SemiLight Condensed" panose="020B0502040204020203" pitchFamily="34" charset="0"/>
                <a:ea typeface="Cambria" panose="02040503050406030204" pitchFamily="18" charset="0"/>
              </a:rPr>
              <a:t>dan</a:t>
            </a:r>
            <a:r>
              <a:rPr lang="en-US" sz="2000" dirty="0">
                <a:latin typeface="Bahnschrift SemiLight Condensed" panose="020B0502040204020203" pitchFamily="34" charset="0"/>
                <a:ea typeface="Cambria" panose="02040503050406030204" pitchFamily="18" charset="0"/>
              </a:rPr>
              <a:t> </a:t>
            </a:r>
            <a:r>
              <a:rPr lang="en-US" sz="2000" dirty="0" err="1">
                <a:latin typeface="Bahnschrift SemiLight Condensed" panose="020B0502040204020203" pitchFamily="34" charset="0"/>
                <a:ea typeface="Cambria" panose="02040503050406030204" pitchFamily="18" charset="0"/>
              </a:rPr>
              <a:t>saluran</a:t>
            </a:r>
            <a:r>
              <a:rPr lang="en-US" sz="2000" dirty="0">
                <a:latin typeface="Bahnschrift SemiLight Condensed" panose="020B0502040204020203" pitchFamily="34" charset="0"/>
                <a:ea typeface="Cambria" panose="02040503050406030204" pitchFamily="18" charset="0"/>
              </a:rPr>
              <a:t> air </a:t>
            </a:r>
            <a:r>
              <a:rPr lang="en-US" sz="2000" dirty="0" err="1">
                <a:latin typeface="Bahnschrift SemiLight Condensed" panose="020B0502040204020203" pitchFamily="34" charset="0"/>
                <a:ea typeface="Cambria" panose="02040503050406030204" pitchFamily="18" charset="0"/>
              </a:rPr>
              <a:t>kotor</a:t>
            </a:r>
            <a:r>
              <a:rPr lang="en-US" sz="2000" dirty="0">
                <a:latin typeface="Bahnschrift SemiLight Condensed" panose="020B0502040204020203" pitchFamily="34" charset="0"/>
                <a:ea typeface="Cambria" panose="02040503050406030204" pitchFamily="18" charset="0"/>
              </a:rPr>
              <a:t>.</a:t>
            </a:r>
          </a:p>
          <a:p>
            <a:pPr marL="285750" lvl="0" indent="-285750" algn="just">
              <a:buFont typeface="Wingdings" panose="05000000000000000000" pitchFamily="2" charset="2"/>
              <a:buChar char="q"/>
            </a:pPr>
            <a:r>
              <a:rPr lang="en-US" sz="2000" dirty="0" err="1">
                <a:latin typeface="Bahnschrift SemiLight Condensed" panose="020B0502040204020203" pitchFamily="34" charset="0"/>
                <a:ea typeface="Cambria" panose="02040503050406030204" pitchFamily="18" charset="0"/>
              </a:rPr>
              <a:t>Penyediaan</a:t>
            </a:r>
            <a:r>
              <a:rPr lang="en-US" sz="2000" dirty="0">
                <a:latin typeface="Bahnschrift SemiLight Condensed" panose="020B0502040204020203" pitchFamily="34" charset="0"/>
                <a:ea typeface="Cambria" panose="02040503050406030204" pitchFamily="18" charset="0"/>
              </a:rPr>
              <a:t> </a:t>
            </a:r>
            <a:r>
              <a:rPr lang="en-US" sz="2000" dirty="0" err="1">
                <a:latin typeface="Bahnschrift SemiLight Condensed" panose="020B0502040204020203" pitchFamily="34" charset="0"/>
                <a:ea typeface="Cambria" panose="02040503050406030204" pitchFamily="18" charset="0"/>
              </a:rPr>
              <a:t>sumber</a:t>
            </a:r>
            <a:r>
              <a:rPr lang="en-US" sz="2000" dirty="0">
                <a:latin typeface="Bahnschrift SemiLight Condensed" panose="020B0502040204020203" pitchFamily="34" charset="0"/>
                <a:ea typeface="Cambria" panose="02040503050406030204" pitchFamily="18" charset="0"/>
              </a:rPr>
              <a:t> air </a:t>
            </a:r>
            <a:r>
              <a:rPr lang="en-US" sz="2000" dirty="0" err="1">
                <a:latin typeface="Bahnschrift SemiLight Condensed" panose="020B0502040204020203" pitchFamily="34" charset="0"/>
                <a:ea typeface="Cambria" panose="02040503050406030204" pitchFamily="18" charset="0"/>
              </a:rPr>
              <a:t>bersih</a:t>
            </a:r>
            <a:r>
              <a:rPr lang="en-US" sz="2000" dirty="0">
                <a:latin typeface="Bahnschrift SemiLight Condensed" panose="020B0502040204020203" pitchFamily="34" charset="0"/>
                <a:ea typeface="Cambria" panose="02040503050406030204" pitchFamily="18" charset="0"/>
              </a:rPr>
              <a:t> </a:t>
            </a:r>
            <a:r>
              <a:rPr lang="en-US" sz="2000" dirty="0" err="1">
                <a:latin typeface="Bahnschrift SemiLight Condensed" panose="020B0502040204020203" pitchFamily="34" charset="0"/>
                <a:ea typeface="Cambria" panose="02040503050406030204" pitchFamily="18" charset="0"/>
              </a:rPr>
              <a:t>termasuk</a:t>
            </a:r>
            <a:r>
              <a:rPr lang="en-US" sz="2000" dirty="0">
                <a:latin typeface="Bahnschrift SemiLight Condensed" panose="020B0502040204020203" pitchFamily="34" charset="0"/>
                <a:ea typeface="Cambria" panose="02040503050406030204" pitchFamily="18" charset="0"/>
              </a:rPr>
              <a:t> </a:t>
            </a:r>
            <a:r>
              <a:rPr lang="en-US" sz="2000" dirty="0" err="1">
                <a:latin typeface="Bahnschrift SemiLight Condensed" panose="020B0502040204020203" pitchFamily="34" charset="0"/>
                <a:ea typeface="Cambria" panose="02040503050406030204" pitchFamily="18" charset="0"/>
              </a:rPr>
              <a:t>pompa</a:t>
            </a:r>
            <a:r>
              <a:rPr lang="en-US" sz="2000" dirty="0">
                <a:latin typeface="Bahnschrift SemiLight Condensed" panose="020B0502040204020203" pitchFamily="34" charset="0"/>
                <a:ea typeface="Cambria" panose="02040503050406030204" pitchFamily="18" charset="0"/>
              </a:rPr>
              <a:t> </a:t>
            </a:r>
            <a:r>
              <a:rPr lang="en-US" sz="2000" dirty="0" err="1">
                <a:latin typeface="Bahnschrift SemiLight Condensed" panose="020B0502040204020203" pitchFamily="34" charset="0"/>
                <a:ea typeface="Cambria" panose="02040503050406030204" pitchFamily="18" charset="0"/>
              </a:rPr>
              <a:t>dan</a:t>
            </a:r>
            <a:r>
              <a:rPr lang="en-US" sz="2000" dirty="0">
                <a:latin typeface="Bahnschrift SemiLight Condensed" panose="020B0502040204020203" pitchFamily="34" charset="0"/>
                <a:ea typeface="Cambria" panose="02040503050406030204" pitchFamily="18" charset="0"/>
              </a:rPr>
              <a:t> </a:t>
            </a:r>
            <a:r>
              <a:rPr lang="en-US" sz="2000" dirty="0" err="1">
                <a:latin typeface="Bahnschrift SemiLight Condensed" panose="020B0502040204020203" pitchFamily="34" charset="0"/>
                <a:ea typeface="Cambria" panose="02040503050406030204" pitchFamily="18" charset="0"/>
              </a:rPr>
              <a:t>instalasinya</a:t>
            </a:r>
            <a:r>
              <a:rPr lang="en-US" sz="2000" dirty="0">
                <a:latin typeface="Bahnschrift SemiLight Condensed" panose="020B0502040204020203" pitchFamily="34" charset="0"/>
                <a:ea typeface="Cambria" panose="02040503050406030204" pitchFamily="18" charset="0"/>
              </a:rPr>
              <a:t> </a:t>
            </a:r>
            <a:r>
              <a:rPr lang="en-US" sz="2000" dirty="0" err="1">
                <a:latin typeface="Bahnschrift SemiLight Condensed" panose="020B0502040204020203" pitchFamily="34" charset="0"/>
                <a:ea typeface="Cambria" panose="02040503050406030204" pitchFamily="18" charset="0"/>
              </a:rPr>
              <a:t>bagi</a:t>
            </a:r>
            <a:r>
              <a:rPr lang="en-US" sz="2000" dirty="0">
                <a:latin typeface="Bahnschrift SemiLight Condensed" panose="020B0502040204020203" pitchFamily="34" charset="0"/>
                <a:ea typeface="Cambria" panose="02040503050406030204" pitchFamily="18" charset="0"/>
              </a:rPr>
              <a:t> </a:t>
            </a:r>
            <a:r>
              <a:rPr lang="en-US" sz="2000" dirty="0" err="1">
                <a:latin typeface="Bahnschrift SemiLight Condensed" panose="020B0502040204020203" pitchFamily="34" charset="0"/>
                <a:ea typeface="Cambria" panose="02040503050406030204" pitchFamily="18" charset="0"/>
              </a:rPr>
              <a:t>Sekolah</a:t>
            </a:r>
            <a:r>
              <a:rPr lang="en-US" sz="2000" dirty="0">
                <a:latin typeface="Bahnschrift SemiLight Condensed" panose="020B0502040204020203" pitchFamily="34" charset="0"/>
                <a:ea typeface="Cambria" panose="02040503050406030204" pitchFamily="18" charset="0"/>
              </a:rPr>
              <a:t> yang </a:t>
            </a:r>
            <a:r>
              <a:rPr lang="en-US" sz="2000" dirty="0" err="1">
                <a:latin typeface="Bahnschrift SemiLight Condensed" panose="020B0502040204020203" pitchFamily="34" charset="0"/>
                <a:ea typeface="Cambria" panose="02040503050406030204" pitchFamily="18" charset="0"/>
              </a:rPr>
              <a:t>belum</a:t>
            </a:r>
            <a:r>
              <a:rPr lang="en-US" sz="2000" dirty="0">
                <a:latin typeface="Bahnschrift SemiLight Condensed" panose="020B0502040204020203" pitchFamily="34" charset="0"/>
                <a:ea typeface="Cambria" panose="02040503050406030204" pitchFamily="18" charset="0"/>
              </a:rPr>
              <a:t> </a:t>
            </a:r>
            <a:r>
              <a:rPr lang="en-US" sz="2000" dirty="0" err="1">
                <a:latin typeface="Bahnschrift SemiLight Condensed" panose="020B0502040204020203" pitchFamily="34" charset="0"/>
                <a:ea typeface="Cambria" panose="02040503050406030204" pitchFamily="18" charset="0"/>
              </a:rPr>
              <a:t>memiliki</a:t>
            </a:r>
            <a:r>
              <a:rPr lang="en-US" sz="2000" dirty="0">
                <a:latin typeface="Bahnschrift SemiLight Condensed" panose="020B0502040204020203" pitchFamily="34" charset="0"/>
                <a:ea typeface="Cambria" panose="02040503050406030204" pitchFamily="18" charset="0"/>
              </a:rPr>
              <a:t> air </a:t>
            </a:r>
            <a:r>
              <a:rPr lang="en-US" sz="2000" dirty="0" err="1">
                <a:latin typeface="Bahnschrift SemiLight Condensed" panose="020B0502040204020203" pitchFamily="34" charset="0"/>
                <a:ea typeface="Cambria" panose="02040503050406030204" pitchFamily="18" charset="0"/>
              </a:rPr>
              <a:t>bersih</a:t>
            </a:r>
            <a:r>
              <a:rPr lang="en-US" sz="2000" dirty="0">
                <a:latin typeface="Bahnschrift SemiLight Condensed" panose="020B0502040204020203" pitchFamily="34" charset="0"/>
                <a:ea typeface="Cambria" panose="02040503050406030204" pitchFamily="18" charset="0"/>
              </a:rPr>
              <a:t>.</a:t>
            </a:r>
          </a:p>
          <a:p>
            <a:pPr marL="285750" lvl="0" indent="-285750" algn="just">
              <a:buFont typeface="Wingdings" panose="05000000000000000000" pitchFamily="2" charset="2"/>
              <a:buChar char="q"/>
            </a:pPr>
            <a:r>
              <a:rPr lang="en-US" sz="2000" dirty="0">
                <a:latin typeface="Bahnschrift SemiLight Condensed" panose="020B0502040204020203" pitchFamily="34" charset="0"/>
                <a:ea typeface="Cambria" panose="02040503050406030204" pitchFamily="18" charset="0"/>
              </a:rPr>
              <a:t>Pembangunan </a:t>
            </a:r>
            <a:r>
              <a:rPr lang="en-US" sz="2000" dirty="0" err="1">
                <a:latin typeface="Bahnschrift SemiLight Condensed" panose="020B0502040204020203" pitchFamily="34" charset="0"/>
                <a:ea typeface="Cambria" panose="02040503050406030204" pitchFamily="18" charset="0"/>
              </a:rPr>
              <a:t>jamban</a:t>
            </a:r>
            <a:r>
              <a:rPr lang="en-US" sz="2000" dirty="0">
                <a:latin typeface="Bahnschrift SemiLight Condensed" panose="020B0502040204020203" pitchFamily="34" charset="0"/>
                <a:ea typeface="Cambria" panose="02040503050406030204" pitchFamily="18" charset="0"/>
              </a:rPr>
              <a:t> </a:t>
            </a:r>
            <a:r>
              <a:rPr lang="en-US" sz="2000" dirty="0" err="1">
                <a:latin typeface="Bahnschrift SemiLight Condensed" panose="020B0502040204020203" pitchFamily="34" charset="0"/>
                <a:ea typeface="Cambria" panose="02040503050406030204" pitchFamily="18" charset="0"/>
              </a:rPr>
              <a:t>atau</a:t>
            </a:r>
            <a:r>
              <a:rPr lang="en-US" sz="2000" dirty="0">
                <a:latin typeface="Bahnschrift SemiLight Condensed" panose="020B0502040204020203" pitchFamily="34" charset="0"/>
                <a:ea typeface="Cambria" panose="02040503050406030204" pitchFamily="18" charset="0"/>
              </a:rPr>
              <a:t> WC </a:t>
            </a:r>
            <a:r>
              <a:rPr lang="en-US" sz="2000" dirty="0" err="1">
                <a:latin typeface="Bahnschrift SemiLight Condensed" panose="020B0502040204020203" pitchFamily="34" charset="0"/>
                <a:ea typeface="Cambria" panose="02040503050406030204" pitchFamily="18" charset="0"/>
              </a:rPr>
              <a:t>beserta</a:t>
            </a:r>
            <a:r>
              <a:rPr lang="en-US" sz="2000" dirty="0">
                <a:latin typeface="Bahnschrift SemiLight Condensed" panose="020B0502040204020203" pitchFamily="34" charset="0"/>
                <a:ea typeface="Cambria" panose="02040503050406030204" pitchFamily="18" charset="0"/>
              </a:rPr>
              <a:t> </a:t>
            </a:r>
            <a:r>
              <a:rPr lang="en-US" sz="2000" dirty="0" err="1">
                <a:latin typeface="Bahnschrift SemiLight Condensed" panose="020B0502040204020203" pitchFamily="34" charset="0"/>
                <a:ea typeface="Cambria" panose="02040503050406030204" pitchFamily="18" charset="0"/>
              </a:rPr>
              <a:t>sanitasinya</a:t>
            </a:r>
            <a:r>
              <a:rPr lang="en-US" sz="2000" dirty="0">
                <a:latin typeface="Bahnschrift SemiLight Condensed" panose="020B0502040204020203" pitchFamily="34" charset="0"/>
                <a:ea typeface="Cambria" panose="02040503050406030204" pitchFamily="18" charset="0"/>
              </a:rPr>
              <a:t> </a:t>
            </a:r>
            <a:r>
              <a:rPr lang="en-US" sz="2000" dirty="0" err="1">
                <a:latin typeface="Bahnschrift SemiLight Condensed" panose="020B0502040204020203" pitchFamily="34" charset="0"/>
                <a:ea typeface="Cambria" panose="02040503050406030204" pitchFamily="18" charset="0"/>
              </a:rPr>
              <a:t>bagi</a:t>
            </a:r>
            <a:r>
              <a:rPr lang="en-US" sz="2000" dirty="0">
                <a:latin typeface="Bahnschrift SemiLight Condensed" panose="020B0502040204020203" pitchFamily="34" charset="0"/>
                <a:ea typeface="Cambria" panose="02040503050406030204" pitchFamily="18" charset="0"/>
              </a:rPr>
              <a:t> </a:t>
            </a:r>
            <a:r>
              <a:rPr lang="en-US" sz="2000" dirty="0" err="1">
                <a:latin typeface="Bahnschrift SemiLight Condensed" panose="020B0502040204020203" pitchFamily="34" charset="0"/>
                <a:ea typeface="Cambria" panose="02040503050406030204" pitchFamily="18" charset="0"/>
              </a:rPr>
              <a:t>Sekolah</a:t>
            </a:r>
            <a:r>
              <a:rPr lang="en-US" sz="2000" dirty="0">
                <a:latin typeface="Bahnschrift SemiLight Condensed" panose="020B0502040204020203" pitchFamily="34" charset="0"/>
                <a:ea typeface="Cambria" panose="02040503050406030204" pitchFamily="18" charset="0"/>
              </a:rPr>
              <a:t> yang </a:t>
            </a:r>
            <a:r>
              <a:rPr lang="en-US" sz="2000" dirty="0" err="1">
                <a:latin typeface="Bahnschrift SemiLight Condensed" panose="020B0502040204020203" pitchFamily="34" charset="0"/>
                <a:ea typeface="Cambria" panose="02040503050406030204" pitchFamily="18" charset="0"/>
              </a:rPr>
              <a:t>belum</a:t>
            </a:r>
            <a:r>
              <a:rPr lang="en-US" sz="2000" dirty="0">
                <a:latin typeface="Bahnschrift SemiLight Condensed" panose="020B0502040204020203" pitchFamily="34" charset="0"/>
                <a:ea typeface="Cambria" panose="02040503050406030204" pitchFamily="18" charset="0"/>
              </a:rPr>
              <a:t> </a:t>
            </a:r>
            <a:r>
              <a:rPr lang="en-US" sz="2000" dirty="0" err="1">
                <a:latin typeface="Bahnschrift SemiLight Condensed" panose="020B0502040204020203" pitchFamily="34" charset="0"/>
                <a:ea typeface="Cambria" panose="02040503050406030204" pitchFamily="18" charset="0"/>
              </a:rPr>
              <a:t>memiliki</a:t>
            </a:r>
            <a:r>
              <a:rPr lang="en-US" sz="2000" dirty="0">
                <a:latin typeface="Bahnschrift SemiLight Condensed" panose="020B0502040204020203" pitchFamily="34" charset="0"/>
                <a:ea typeface="Cambria" panose="02040503050406030204" pitchFamily="18" charset="0"/>
              </a:rPr>
              <a:t> </a:t>
            </a:r>
            <a:r>
              <a:rPr lang="en-US" sz="2000" dirty="0" err="1">
                <a:latin typeface="Bahnschrift SemiLight Condensed" panose="020B0502040204020203" pitchFamily="34" charset="0"/>
                <a:ea typeface="Cambria" panose="02040503050406030204" pitchFamily="18" charset="0"/>
              </a:rPr>
              <a:t>prasarana</a:t>
            </a:r>
            <a:r>
              <a:rPr lang="en-US" sz="2000" dirty="0">
                <a:latin typeface="Bahnschrift SemiLight Condensed" panose="020B0502040204020203" pitchFamily="34" charset="0"/>
                <a:ea typeface="Cambria" panose="02040503050406030204" pitchFamily="18" charset="0"/>
              </a:rPr>
              <a:t> </a:t>
            </a:r>
            <a:r>
              <a:rPr lang="en-US" sz="2000" dirty="0" err="1">
                <a:latin typeface="Bahnschrift SemiLight Condensed" panose="020B0502040204020203" pitchFamily="34" charset="0"/>
                <a:ea typeface="Cambria" panose="02040503050406030204" pitchFamily="18" charset="0"/>
              </a:rPr>
              <a:t>tersebut</a:t>
            </a:r>
            <a:r>
              <a:rPr lang="en-US" sz="2000" dirty="0">
                <a:latin typeface="Bahnschrift SemiLight Condensed" panose="020B0502040204020203" pitchFamily="34" charset="0"/>
                <a:ea typeface="Cambria" panose="02040503050406030204" pitchFamily="18" charset="0"/>
              </a:rPr>
              <a:t>.</a:t>
            </a:r>
          </a:p>
          <a:p>
            <a:pPr marL="285750" lvl="0" indent="-285750" algn="just">
              <a:buFont typeface="Wingdings" panose="05000000000000000000" pitchFamily="2" charset="2"/>
              <a:buChar char="q"/>
            </a:pPr>
            <a:r>
              <a:rPr lang="en-US" sz="2000" dirty="0" err="1">
                <a:latin typeface="Bahnschrift SemiLight Condensed" panose="020B0502040204020203" pitchFamily="34" charset="0"/>
                <a:ea typeface="Cambria" panose="02040503050406030204" pitchFamily="18" charset="0"/>
              </a:rPr>
              <a:t>Pemeliharaan</a:t>
            </a:r>
            <a:r>
              <a:rPr lang="en-US" sz="2000" dirty="0">
                <a:latin typeface="Bahnschrift SemiLight Condensed" panose="020B0502040204020203" pitchFamily="34" charset="0"/>
                <a:ea typeface="Cambria" panose="02040503050406030204" pitchFamily="18" charset="0"/>
              </a:rPr>
              <a:t> </a:t>
            </a:r>
            <a:r>
              <a:rPr lang="en-US" sz="2000" dirty="0" err="1">
                <a:latin typeface="Bahnschrift SemiLight Condensed" panose="020B0502040204020203" pitchFamily="34" charset="0"/>
                <a:ea typeface="Cambria" panose="02040503050406030204" pitchFamily="18" charset="0"/>
              </a:rPr>
              <a:t>dan</a:t>
            </a:r>
            <a:r>
              <a:rPr lang="en-US" sz="2000" dirty="0">
                <a:latin typeface="Bahnschrift SemiLight Condensed" panose="020B0502040204020203" pitchFamily="34" charset="0"/>
                <a:ea typeface="Cambria" panose="02040503050406030204" pitchFamily="18" charset="0"/>
              </a:rPr>
              <a:t>/</a:t>
            </a:r>
            <a:r>
              <a:rPr lang="en-US" sz="2000" dirty="0" err="1">
                <a:latin typeface="Bahnschrift SemiLight Condensed" panose="020B0502040204020203" pitchFamily="34" charset="0"/>
                <a:ea typeface="Cambria" panose="02040503050406030204" pitchFamily="18" charset="0"/>
              </a:rPr>
              <a:t>atau</a:t>
            </a:r>
            <a:r>
              <a:rPr lang="en-US" sz="2000" dirty="0">
                <a:latin typeface="Bahnschrift SemiLight Condensed" panose="020B0502040204020203" pitchFamily="34" charset="0"/>
                <a:ea typeface="Cambria" panose="02040503050406030204" pitchFamily="18" charset="0"/>
              </a:rPr>
              <a:t> </a:t>
            </a:r>
            <a:r>
              <a:rPr lang="en-US" sz="2000" dirty="0" err="1">
                <a:latin typeface="Bahnschrift SemiLight Condensed" panose="020B0502040204020203" pitchFamily="34" charset="0"/>
                <a:ea typeface="Cambria" panose="02040503050406030204" pitchFamily="18" charset="0"/>
              </a:rPr>
              <a:t>perbaikan</a:t>
            </a:r>
            <a:r>
              <a:rPr lang="en-US" sz="2000" dirty="0">
                <a:latin typeface="Bahnschrift SemiLight Condensed" panose="020B0502040204020203" pitchFamily="34" charset="0"/>
                <a:ea typeface="Cambria" panose="02040503050406030204" pitchFamily="18" charset="0"/>
              </a:rPr>
              <a:t> </a:t>
            </a:r>
            <a:r>
              <a:rPr lang="en-US" sz="2000" dirty="0" err="1">
                <a:latin typeface="Bahnschrift SemiLight Condensed" panose="020B0502040204020203" pitchFamily="34" charset="0"/>
                <a:ea typeface="Cambria" panose="02040503050406030204" pitchFamily="18" charset="0"/>
              </a:rPr>
              <a:t>komputer</a:t>
            </a:r>
            <a:r>
              <a:rPr lang="en-US" sz="2000" dirty="0">
                <a:latin typeface="Bahnschrift SemiLight Condensed" panose="020B0502040204020203" pitchFamily="34" charset="0"/>
                <a:ea typeface="Cambria" panose="02040503050406030204" pitchFamily="18" charset="0"/>
              </a:rPr>
              <a:t>, printer, laptop </a:t>
            </a:r>
            <a:r>
              <a:rPr lang="en-US" sz="2000" dirty="0" err="1">
                <a:latin typeface="Bahnschrift SemiLight Condensed" panose="020B0502040204020203" pitchFamily="34" charset="0"/>
                <a:ea typeface="Cambria" panose="02040503050406030204" pitchFamily="18" charset="0"/>
              </a:rPr>
              <a:t>Sekolah</a:t>
            </a:r>
            <a:r>
              <a:rPr lang="en-US" sz="2000" dirty="0">
                <a:latin typeface="Bahnschrift SemiLight Condensed" panose="020B0502040204020203" pitchFamily="34" charset="0"/>
                <a:ea typeface="Cambria" panose="02040503050406030204" pitchFamily="18" charset="0"/>
              </a:rPr>
              <a:t>, </a:t>
            </a:r>
            <a:r>
              <a:rPr lang="en-US" sz="2000" dirty="0" err="1">
                <a:latin typeface="Bahnschrift SemiLight Condensed" panose="020B0502040204020203" pitchFamily="34" charset="0"/>
                <a:ea typeface="Cambria" panose="02040503050406030204" pitchFamily="18" charset="0"/>
              </a:rPr>
              <a:t>proyektor</a:t>
            </a:r>
            <a:r>
              <a:rPr lang="en-US" sz="2000" dirty="0">
                <a:latin typeface="Bahnschrift SemiLight Condensed" panose="020B0502040204020203" pitchFamily="34" charset="0"/>
                <a:ea typeface="Cambria" panose="02040503050406030204" pitchFamily="18" charset="0"/>
              </a:rPr>
              <a:t>, </a:t>
            </a:r>
            <a:r>
              <a:rPr lang="en-US" sz="2000" dirty="0" err="1">
                <a:latin typeface="Bahnschrift SemiLight Condensed" panose="020B0502040204020203" pitchFamily="34" charset="0"/>
                <a:ea typeface="Cambria" panose="02040503050406030204" pitchFamily="18" charset="0"/>
              </a:rPr>
              <a:t>dan</a:t>
            </a:r>
            <a:r>
              <a:rPr lang="en-US" sz="2000" dirty="0">
                <a:latin typeface="Bahnschrift SemiLight Condensed" panose="020B0502040204020203" pitchFamily="34" charset="0"/>
                <a:ea typeface="Cambria" panose="02040503050406030204" pitchFamily="18" charset="0"/>
              </a:rPr>
              <a:t>/</a:t>
            </a:r>
            <a:r>
              <a:rPr lang="en-US" sz="2000" dirty="0" err="1">
                <a:latin typeface="Bahnschrift SemiLight Condensed" panose="020B0502040204020203" pitchFamily="34" charset="0"/>
                <a:ea typeface="Cambria" panose="02040503050406030204" pitchFamily="18" charset="0"/>
              </a:rPr>
              <a:t>atau</a:t>
            </a:r>
            <a:r>
              <a:rPr lang="en-US" sz="2000" dirty="0">
                <a:latin typeface="Bahnschrift SemiLight Condensed" panose="020B0502040204020203" pitchFamily="34" charset="0"/>
                <a:ea typeface="Cambria" panose="02040503050406030204" pitchFamily="18" charset="0"/>
              </a:rPr>
              <a:t> AC.</a:t>
            </a:r>
          </a:p>
          <a:p>
            <a:pPr marL="285750" lvl="0" indent="-285750" algn="just">
              <a:buFont typeface="Wingdings" panose="05000000000000000000" pitchFamily="2" charset="2"/>
              <a:buChar char="q"/>
            </a:pPr>
            <a:r>
              <a:rPr lang="en-US" sz="2000" dirty="0" err="1">
                <a:latin typeface="Bahnschrift SemiLight Condensed" panose="020B0502040204020203" pitchFamily="34" charset="0"/>
                <a:ea typeface="Cambria" panose="02040503050406030204" pitchFamily="18" charset="0"/>
              </a:rPr>
              <a:t>Pemeliharaan</a:t>
            </a:r>
            <a:r>
              <a:rPr lang="en-US" sz="2000" dirty="0">
                <a:latin typeface="Bahnschrift SemiLight Condensed" panose="020B0502040204020203" pitchFamily="34" charset="0"/>
                <a:ea typeface="Cambria" panose="02040503050406030204" pitchFamily="18" charset="0"/>
              </a:rPr>
              <a:t> </a:t>
            </a:r>
            <a:r>
              <a:rPr lang="en-US" sz="2000" dirty="0" err="1">
                <a:latin typeface="Bahnschrift SemiLight Condensed" panose="020B0502040204020203" pitchFamily="34" charset="0"/>
                <a:ea typeface="Cambria" panose="02040503050406030204" pitchFamily="18" charset="0"/>
              </a:rPr>
              <a:t>dan</a:t>
            </a:r>
            <a:r>
              <a:rPr lang="en-US" sz="2000" dirty="0">
                <a:latin typeface="Bahnschrift SemiLight Condensed" panose="020B0502040204020203" pitchFamily="34" charset="0"/>
                <a:ea typeface="Cambria" panose="02040503050406030204" pitchFamily="18" charset="0"/>
              </a:rPr>
              <a:t>/</a:t>
            </a:r>
            <a:r>
              <a:rPr lang="en-US" sz="2000" dirty="0" err="1">
                <a:latin typeface="Bahnschrift SemiLight Condensed" panose="020B0502040204020203" pitchFamily="34" charset="0"/>
                <a:ea typeface="Cambria" panose="02040503050406030204" pitchFamily="18" charset="0"/>
              </a:rPr>
              <a:t>atau</a:t>
            </a:r>
            <a:r>
              <a:rPr lang="en-US" sz="2000" dirty="0">
                <a:latin typeface="Bahnschrift SemiLight Condensed" panose="020B0502040204020203" pitchFamily="34" charset="0"/>
                <a:ea typeface="Cambria" panose="02040503050406030204" pitchFamily="18" charset="0"/>
              </a:rPr>
              <a:t> </a:t>
            </a:r>
            <a:r>
              <a:rPr lang="en-US" sz="2000" dirty="0" err="1">
                <a:latin typeface="Bahnschrift SemiLight Condensed" panose="020B0502040204020203" pitchFamily="34" charset="0"/>
                <a:ea typeface="Cambria" panose="02040503050406030204" pitchFamily="18" charset="0"/>
              </a:rPr>
              <a:t>perbaikan</a:t>
            </a:r>
            <a:r>
              <a:rPr lang="en-US" sz="2000" dirty="0">
                <a:latin typeface="Bahnschrift SemiLight Condensed" panose="020B0502040204020203" pitchFamily="34" charset="0"/>
                <a:ea typeface="Cambria" panose="02040503050406030204" pitchFamily="18" charset="0"/>
              </a:rPr>
              <a:t> </a:t>
            </a:r>
            <a:r>
              <a:rPr lang="en-US" sz="2000" dirty="0" err="1">
                <a:latin typeface="Bahnschrift SemiLight Condensed" panose="020B0502040204020203" pitchFamily="34" charset="0"/>
                <a:ea typeface="Cambria" panose="02040503050406030204" pitchFamily="18" charset="0"/>
              </a:rPr>
              <a:t>peralatan</a:t>
            </a:r>
            <a:r>
              <a:rPr lang="en-US" sz="2000" dirty="0">
                <a:latin typeface="Bahnschrift SemiLight Condensed" panose="020B0502040204020203" pitchFamily="34" charset="0"/>
                <a:ea typeface="Cambria" panose="02040503050406030204" pitchFamily="18" charset="0"/>
              </a:rPr>
              <a:t> </a:t>
            </a:r>
            <a:r>
              <a:rPr lang="en-US" sz="2000" dirty="0" err="1">
                <a:latin typeface="Bahnschrift SemiLight Condensed" panose="020B0502040204020203" pitchFamily="34" charset="0"/>
                <a:ea typeface="Cambria" panose="02040503050406030204" pitchFamily="18" charset="0"/>
              </a:rPr>
              <a:t>praktikum</a:t>
            </a:r>
            <a:r>
              <a:rPr lang="en-US" sz="2000" dirty="0">
                <a:latin typeface="Bahnschrift SemiLight Condensed" panose="020B0502040204020203" pitchFamily="34" charset="0"/>
                <a:ea typeface="Cambria" panose="020405030504060302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41421575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44500"/>
            <a:ext cx="8229600" cy="927100"/>
          </a:xfrm>
        </p:spPr>
        <p:txBody>
          <a:bodyPr/>
          <a:lstStyle/>
          <a:p>
            <a:r>
              <a:rPr lang="en-US" sz="4000" dirty="0" smtClean="0">
                <a:latin typeface="Bahnschrift SemiLight Condensed" panose="020B0502040204020203" pitchFamily="34" charset="0"/>
              </a:rPr>
              <a:t>9) </a:t>
            </a:r>
            <a:r>
              <a:rPr lang="en-US" sz="4000" dirty="0" err="1" smtClean="0">
                <a:latin typeface="Bahnschrift SemiLight Condensed" panose="020B0502040204020203" pitchFamily="34" charset="0"/>
              </a:rPr>
              <a:t>Pembayaran</a:t>
            </a:r>
            <a:r>
              <a:rPr lang="en-US" sz="4000" dirty="0" smtClean="0">
                <a:latin typeface="Bahnschrift SemiLight Condensed" panose="020B0502040204020203" pitchFamily="34" charset="0"/>
              </a:rPr>
              <a:t> Honor </a:t>
            </a:r>
            <a:r>
              <a:rPr lang="en-US" sz="4000" dirty="0" smtClean="0">
                <a:latin typeface="Bahnschrift" panose="020B0502040204020203" pitchFamily="34" charset="0"/>
              </a:rPr>
              <a:t>(SD &amp; SMP)</a:t>
            </a:r>
            <a:r>
              <a:rPr lang="en-US" sz="4000" dirty="0" smtClean="0">
                <a:latin typeface="Bahnschrift SemiLight Condensed" panose="020B0502040204020203" pitchFamily="34" charset="0"/>
              </a:rPr>
              <a:t> </a:t>
            </a:r>
            <a:endParaRPr lang="en-US" sz="4000" dirty="0">
              <a:latin typeface="Bahnschrift SemiLight Condensed" panose="020B0502040204020203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762000" y="1536731"/>
            <a:ext cx="8153400" cy="41590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marR="0" lvl="0" indent="-34290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"/>
            </a:pPr>
            <a:r>
              <a:rPr lang="en-US" sz="1600" dirty="0" smtClean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Guru </a:t>
            </a:r>
            <a:r>
              <a:rPr lang="en-US" sz="1600" dirty="0" err="1" smtClean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honorer</a:t>
            </a:r>
            <a:r>
              <a:rPr lang="en-US" sz="1600" dirty="0" smtClean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(</a:t>
            </a:r>
            <a:r>
              <a:rPr lang="en-US" sz="1600" dirty="0" err="1" smtClean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Memiliki</a:t>
            </a:r>
            <a:r>
              <a:rPr lang="en-US" sz="1600" dirty="0" smtClean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600" dirty="0" err="1" smtClean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kualifikasi</a:t>
            </a:r>
            <a:r>
              <a:rPr lang="en-US" sz="1600" dirty="0" smtClean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S-1 </a:t>
            </a:r>
            <a:r>
              <a:rPr lang="en-US" sz="1600" dirty="0" err="1" smtClean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atau</a:t>
            </a:r>
            <a:r>
              <a:rPr lang="en-US" sz="1600" dirty="0" smtClean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D-IV )</a:t>
            </a:r>
          </a:p>
          <a:p>
            <a:pPr marL="342900" marR="0" lvl="0" indent="-34290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"/>
            </a:pPr>
            <a:r>
              <a:rPr lang="en-US" sz="1600" dirty="0" err="1" smtClean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Khusus</a:t>
            </a:r>
            <a:r>
              <a:rPr lang="en-US" sz="1600" dirty="0" smtClean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guru </a:t>
            </a:r>
            <a:r>
              <a:rPr lang="en-US" sz="1600" dirty="0" err="1" smtClean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honorer</a:t>
            </a:r>
            <a:r>
              <a:rPr lang="en-US" sz="1600" dirty="0" smtClean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600" dirty="0" err="1" smtClean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sekolah</a:t>
            </a:r>
            <a:r>
              <a:rPr lang="en-US" sz="1600" dirty="0" smtClean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600" dirty="0" err="1" smtClean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negeri</a:t>
            </a:r>
            <a:r>
              <a:rPr lang="en-US" sz="1600" dirty="0" smtClean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600" dirty="0" err="1" smtClean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hanya</a:t>
            </a:r>
            <a:r>
              <a:rPr lang="en-US" sz="1600" dirty="0" smtClean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yang </a:t>
            </a:r>
            <a:r>
              <a:rPr lang="en-US" sz="1600" dirty="0" err="1" smtClean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mendapat</a:t>
            </a:r>
            <a:r>
              <a:rPr lang="en-US" sz="1600" dirty="0" smtClean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600" dirty="0" err="1" smtClean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surat</a:t>
            </a:r>
            <a:r>
              <a:rPr lang="en-US" sz="1600" dirty="0" smtClean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600" dirty="0" err="1" smtClean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tugas</a:t>
            </a:r>
            <a:r>
              <a:rPr lang="en-US" sz="1600" dirty="0" smtClean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600" dirty="0" err="1" smtClean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dari</a:t>
            </a:r>
            <a:r>
              <a:rPr lang="en-US" sz="1600" dirty="0" smtClean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600" dirty="0" err="1" smtClean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Dinas</a:t>
            </a:r>
            <a:r>
              <a:rPr lang="en-US" sz="1600" dirty="0" smtClean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DIKPORA GK)</a:t>
            </a:r>
          </a:p>
          <a:p>
            <a:pPr marL="342900" marR="0" lvl="0" indent="-34290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"/>
            </a:pPr>
            <a:r>
              <a:rPr lang="en-US" sz="1600" dirty="0" smtClean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Tenaga </a:t>
            </a:r>
            <a:r>
              <a:rPr lang="en-US" sz="1600" dirty="0" err="1" smtClean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administrasi</a:t>
            </a:r>
            <a:r>
              <a:rPr lang="en-US" sz="1600" dirty="0" smtClean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  <a:p>
            <a:pPr marL="342900" marR="0" lvl="0" indent="-34290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"/>
            </a:pPr>
            <a:r>
              <a:rPr lang="en-US" sz="1600" dirty="0" err="1" smtClean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Pegawai</a:t>
            </a:r>
            <a:r>
              <a:rPr lang="en-US" sz="1600" dirty="0" smtClean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600" dirty="0" err="1" smtClean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perpustakaan</a:t>
            </a:r>
            <a:endParaRPr lang="en-US" sz="1600" dirty="0" smtClean="0">
              <a:latin typeface="Cambria" panose="020405030504060302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0" lvl="0" indent="-34290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"/>
            </a:pPr>
            <a:r>
              <a:rPr lang="en-US" sz="1600" dirty="0" err="1" smtClean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Laboran</a:t>
            </a:r>
            <a:endParaRPr lang="en-US" sz="1600" dirty="0" smtClean="0">
              <a:latin typeface="Cambria" panose="020405030504060302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0" lvl="0" indent="-34290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"/>
            </a:pPr>
            <a:r>
              <a:rPr lang="en-US" sz="1600" dirty="0" err="1" smtClean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Petugas</a:t>
            </a:r>
            <a:r>
              <a:rPr lang="en-US" sz="1600" dirty="0" smtClean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UKS</a:t>
            </a:r>
          </a:p>
          <a:p>
            <a:pPr marL="342900" marR="0" lvl="0" indent="-34290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"/>
            </a:pPr>
            <a:r>
              <a:rPr lang="en-US" sz="1600" dirty="0" err="1" smtClean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Penjaga</a:t>
            </a:r>
            <a:r>
              <a:rPr lang="en-US" sz="1600" dirty="0" smtClean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600" dirty="0" err="1" smtClean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sekolah</a:t>
            </a:r>
            <a:endParaRPr lang="en-US" sz="1600" dirty="0" smtClean="0">
              <a:latin typeface="Cambria" panose="020405030504060302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0" lvl="0" indent="-34290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"/>
            </a:pPr>
            <a:r>
              <a:rPr lang="en-US" sz="1600" dirty="0" err="1" smtClean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Petugas</a:t>
            </a:r>
            <a:r>
              <a:rPr lang="en-US" sz="1600" dirty="0" smtClean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600" dirty="0" err="1" smtClean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satuan</a:t>
            </a:r>
            <a:r>
              <a:rPr lang="en-US" sz="1600" dirty="0" smtClean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600" dirty="0" err="1" smtClean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pengamanan</a:t>
            </a:r>
            <a:endParaRPr lang="en-US" sz="1600" dirty="0" smtClean="0">
              <a:latin typeface="Cambria" panose="020405030504060302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0" lvl="0" indent="-34290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"/>
            </a:pPr>
            <a:r>
              <a:rPr lang="en-US" sz="1600" dirty="0" err="1" smtClean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Petugas</a:t>
            </a:r>
            <a:r>
              <a:rPr lang="en-US" sz="1600" dirty="0" smtClean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600" dirty="0" err="1" smtClean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kebersihan</a:t>
            </a:r>
            <a:endParaRPr lang="en-US" sz="1600" dirty="0" smtClean="0">
              <a:latin typeface="Cambria" panose="020405030504060302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0" lvl="0" indent="-34290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"/>
            </a:pPr>
            <a:r>
              <a:rPr lang="en-US" sz="1600" b="1" dirty="0" err="1" smtClean="0">
                <a:solidFill>
                  <a:srgbClr val="CC3300"/>
                </a:solidFill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Tidak</a:t>
            </a:r>
            <a:r>
              <a:rPr lang="en-US" sz="1600" b="1" dirty="0" smtClean="0">
                <a:solidFill>
                  <a:srgbClr val="CC3300"/>
                </a:solidFill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600" b="1" dirty="0" err="1">
                <a:solidFill>
                  <a:srgbClr val="CC3300"/>
                </a:solidFill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ada</a:t>
            </a:r>
            <a:r>
              <a:rPr lang="en-US" sz="1600" b="1" dirty="0">
                <a:solidFill>
                  <a:srgbClr val="CC3300"/>
                </a:solidFill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honor </a:t>
            </a:r>
            <a:r>
              <a:rPr lang="en-US" sz="1600" b="1" dirty="0" err="1">
                <a:solidFill>
                  <a:srgbClr val="CC3300"/>
                </a:solidFill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tim</a:t>
            </a:r>
            <a:r>
              <a:rPr lang="en-US" sz="1600" b="1" dirty="0">
                <a:solidFill>
                  <a:srgbClr val="CC3300"/>
                </a:solidFill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/</a:t>
            </a:r>
            <a:r>
              <a:rPr lang="en-US" sz="1600" b="1" dirty="0" err="1">
                <a:solidFill>
                  <a:srgbClr val="CC3300"/>
                </a:solidFill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Bendahara</a:t>
            </a:r>
            <a:r>
              <a:rPr lang="en-US" sz="1600" b="1" dirty="0">
                <a:solidFill>
                  <a:srgbClr val="CC3300"/>
                </a:solidFill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BOS</a:t>
            </a:r>
            <a:endParaRPr lang="en-US" sz="1600" b="1" dirty="0">
              <a:solidFill>
                <a:srgbClr val="CC330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0" lvl="0" indent="-342900" algn="just">
              <a:lnSpc>
                <a:spcPct val="115000"/>
              </a:lnSpc>
              <a:spcBef>
                <a:spcPts val="0"/>
              </a:spcBef>
              <a:spcAft>
                <a:spcPts val="800"/>
              </a:spcAft>
              <a:buFont typeface="Wingdings" panose="05000000000000000000" pitchFamily="2" charset="2"/>
              <a:buChar char=""/>
            </a:pPr>
            <a:r>
              <a:rPr lang="en-US" sz="1600" b="1" dirty="0">
                <a:solidFill>
                  <a:srgbClr val="CC3300"/>
                </a:solidFill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Honor </a:t>
            </a:r>
            <a:r>
              <a:rPr lang="en-US" sz="1600" b="1" dirty="0" err="1">
                <a:solidFill>
                  <a:srgbClr val="CC3300"/>
                </a:solidFill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bulanan</a:t>
            </a:r>
            <a:r>
              <a:rPr lang="en-US" sz="1600" b="1" dirty="0">
                <a:solidFill>
                  <a:srgbClr val="CC3300"/>
                </a:solidFill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600" b="1" dirty="0" err="1">
                <a:solidFill>
                  <a:srgbClr val="CC3300"/>
                </a:solidFill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Satdik</a:t>
            </a:r>
            <a:r>
              <a:rPr lang="en-US" sz="1600" b="1" dirty="0">
                <a:solidFill>
                  <a:srgbClr val="CC3300"/>
                </a:solidFill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600" b="1" dirty="0" err="1">
                <a:solidFill>
                  <a:srgbClr val="CC3300"/>
                </a:solidFill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Negeri</a:t>
            </a:r>
            <a:r>
              <a:rPr lang="en-US" sz="1600" b="1" dirty="0">
                <a:solidFill>
                  <a:srgbClr val="CC3300"/>
                </a:solidFill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600" b="1" dirty="0" err="1">
                <a:solidFill>
                  <a:srgbClr val="CC3300"/>
                </a:solidFill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maksimal</a:t>
            </a:r>
            <a:r>
              <a:rPr lang="en-US" sz="1600" b="1" dirty="0">
                <a:solidFill>
                  <a:srgbClr val="CC3300"/>
                </a:solidFill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15% </a:t>
            </a:r>
            <a:r>
              <a:rPr lang="en-US" sz="1600" b="1" dirty="0" err="1">
                <a:solidFill>
                  <a:srgbClr val="CC3300"/>
                </a:solidFill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sedangkan</a:t>
            </a:r>
            <a:r>
              <a:rPr lang="en-US" sz="1600" b="1" dirty="0">
                <a:solidFill>
                  <a:srgbClr val="CC3300"/>
                </a:solidFill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600" b="1" dirty="0" err="1">
                <a:solidFill>
                  <a:srgbClr val="CC3300"/>
                </a:solidFill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Swasta</a:t>
            </a:r>
            <a:r>
              <a:rPr lang="en-US" sz="1600" b="1" dirty="0">
                <a:solidFill>
                  <a:srgbClr val="CC3300"/>
                </a:solidFill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600" b="1" dirty="0" err="1">
                <a:solidFill>
                  <a:srgbClr val="CC3300"/>
                </a:solidFill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maksimal</a:t>
            </a:r>
            <a:r>
              <a:rPr lang="en-US" sz="1600" b="1" dirty="0">
                <a:solidFill>
                  <a:srgbClr val="CC3300"/>
                </a:solidFill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600" b="1" dirty="0" smtClean="0">
                <a:solidFill>
                  <a:srgbClr val="CC3300"/>
                </a:solidFill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30%</a:t>
            </a:r>
            <a:endParaRPr lang="en-US" sz="1600" b="1" dirty="0">
              <a:solidFill>
                <a:srgbClr val="CC330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0" lvl="0" indent="-342900" algn="just">
              <a:lnSpc>
                <a:spcPct val="115000"/>
              </a:lnSpc>
              <a:spcBef>
                <a:spcPts val="0"/>
              </a:spcBef>
              <a:spcAft>
                <a:spcPts val="800"/>
              </a:spcAft>
              <a:buFont typeface="Wingdings" panose="05000000000000000000" pitchFamily="2" charset="2"/>
              <a:buChar char=""/>
            </a:pPr>
            <a:r>
              <a:rPr lang="en-US" sz="1600" b="1" dirty="0" smtClean="0">
                <a:solidFill>
                  <a:srgbClr val="CC3300"/>
                </a:solidFill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Honor </a:t>
            </a:r>
            <a:r>
              <a:rPr lang="en-US" sz="1600" b="1" dirty="0" err="1">
                <a:solidFill>
                  <a:srgbClr val="CC3300"/>
                </a:solidFill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yg</a:t>
            </a:r>
            <a:r>
              <a:rPr lang="en-US" sz="1600" b="1" dirty="0">
                <a:solidFill>
                  <a:srgbClr val="CC3300"/>
                </a:solidFill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600" b="1" dirty="0" err="1">
                <a:solidFill>
                  <a:srgbClr val="CC3300"/>
                </a:solidFill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sudah</a:t>
            </a:r>
            <a:r>
              <a:rPr lang="en-US" sz="1600" b="1" dirty="0">
                <a:solidFill>
                  <a:srgbClr val="CC3300"/>
                </a:solidFill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600" b="1" dirty="0" err="1">
                <a:solidFill>
                  <a:srgbClr val="CC3300"/>
                </a:solidFill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ada</a:t>
            </a:r>
            <a:r>
              <a:rPr lang="en-US" sz="1600" b="1" dirty="0">
                <a:solidFill>
                  <a:srgbClr val="CC3300"/>
                </a:solidFill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di </a:t>
            </a:r>
            <a:r>
              <a:rPr lang="en-US" sz="1600" b="1" dirty="0" err="1">
                <a:solidFill>
                  <a:srgbClr val="CC3300"/>
                </a:solidFill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dapodik</a:t>
            </a:r>
            <a:r>
              <a:rPr lang="en-US" sz="1600" b="1" dirty="0">
                <a:solidFill>
                  <a:srgbClr val="CC3300"/>
                </a:solidFill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600" b="1" dirty="0" err="1">
                <a:solidFill>
                  <a:srgbClr val="CC3300"/>
                </a:solidFill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dan</a:t>
            </a:r>
            <a:r>
              <a:rPr lang="en-US" sz="1600" b="1" dirty="0">
                <a:solidFill>
                  <a:srgbClr val="CC3300"/>
                </a:solidFill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paling </a:t>
            </a:r>
            <a:r>
              <a:rPr lang="en-US" sz="1600" b="1" dirty="0" err="1">
                <a:solidFill>
                  <a:srgbClr val="CC3300"/>
                </a:solidFill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lambat</a:t>
            </a:r>
            <a:r>
              <a:rPr lang="en-US" sz="1600" b="1" dirty="0">
                <a:solidFill>
                  <a:srgbClr val="CC3300"/>
                </a:solidFill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cut off </a:t>
            </a:r>
            <a:r>
              <a:rPr lang="en-US" sz="1600" b="1" dirty="0" err="1">
                <a:solidFill>
                  <a:srgbClr val="CC3300"/>
                </a:solidFill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terakhir</a:t>
            </a:r>
            <a:r>
              <a:rPr lang="en-US" sz="1600" b="1" dirty="0">
                <a:solidFill>
                  <a:srgbClr val="CC3300"/>
                </a:solidFill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600" b="1" dirty="0" err="1">
                <a:solidFill>
                  <a:srgbClr val="CC3300"/>
                </a:solidFill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tahun</a:t>
            </a:r>
            <a:r>
              <a:rPr lang="en-US" sz="1600" b="1" dirty="0">
                <a:solidFill>
                  <a:srgbClr val="CC3300"/>
                </a:solidFill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2015 </a:t>
            </a:r>
            <a:r>
              <a:rPr lang="en-US" sz="1600" b="1" dirty="0" err="1">
                <a:solidFill>
                  <a:srgbClr val="CC3300"/>
                </a:solidFill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maka</a:t>
            </a:r>
            <a:r>
              <a:rPr lang="en-US" sz="1600" b="1" dirty="0">
                <a:solidFill>
                  <a:srgbClr val="CC3300"/>
                </a:solidFill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600" b="1" dirty="0" err="1">
                <a:solidFill>
                  <a:srgbClr val="CC3300"/>
                </a:solidFill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boleh</a:t>
            </a:r>
            <a:r>
              <a:rPr lang="en-US" sz="1600" b="1" dirty="0">
                <a:solidFill>
                  <a:srgbClr val="CC3300"/>
                </a:solidFill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600" b="1" dirty="0" err="1">
                <a:solidFill>
                  <a:srgbClr val="CC3300"/>
                </a:solidFill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dibiayai</a:t>
            </a:r>
            <a:r>
              <a:rPr lang="en-US" sz="1600" b="1" dirty="0">
                <a:solidFill>
                  <a:srgbClr val="CC3300"/>
                </a:solidFill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BOS, </a:t>
            </a:r>
            <a:r>
              <a:rPr lang="en-US" sz="1600" b="1" dirty="0" err="1">
                <a:solidFill>
                  <a:srgbClr val="CC3300"/>
                </a:solidFill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selain</a:t>
            </a:r>
            <a:r>
              <a:rPr lang="en-US" sz="1600" b="1" dirty="0">
                <a:solidFill>
                  <a:srgbClr val="CC3300"/>
                </a:solidFill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600" b="1" dirty="0" err="1">
                <a:solidFill>
                  <a:srgbClr val="CC3300"/>
                </a:solidFill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itu</a:t>
            </a:r>
            <a:r>
              <a:rPr lang="en-US" sz="1600" b="1" dirty="0">
                <a:solidFill>
                  <a:srgbClr val="CC3300"/>
                </a:solidFill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600" b="1" dirty="0" err="1" smtClean="0">
                <a:solidFill>
                  <a:srgbClr val="CC3300"/>
                </a:solidFill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tidak</a:t>
            </a:r>
            <a:r>
              <a:rPr lang="en-US" sz="1600" b="1" dirty="0" smtClean="0">
                <a:solidFill>
                  <a:srgbClr val="CC3300"/>
                </a:solidFill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en-US" sz="1600" b="1" dirty="0">
              <a:solidFill>
                <a:srgbClr val="CC33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852219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533400"/>
            <a:ext cx="8839200" cy="927100"/>
          </a:xfrm>
        </p:spPr>
        <p:txBody>
          <a:bodyPr/>
          <a:lstStyle/>
          <a:p>
            <a:pPr algn="ctr"/>
            <a:r>
              <a:rPr lang="en-US" sz="3600" dirty="0" smtClean="0">
                <a:latin typeface="Bahnschrift SemiLight Condensed" panose="020B0502040204020203" pitchFamily="34" charset="0"/>
              </a:rPr>
              <a:t>10) </a:t>
            </a:r>
            <a:r>
              <a:rPr lang="en-US" sz="3600" dirty="0" err="1" smtClean="0">
                <a:latin typeface="Bahnschrift SemiLight Condensed" panose="020B0502040204020203" pitchFamily="34" charset="0"/>
              </a:rPr>
              <a:t>Pembelian</a:t>
            </a:r>
            <a:r>
              <a:rPr lang="en-US" sz="3600" dirty="0" smtClean="0">
                <a:latin typeface="Bahnschrift SemiLight Condensed" panose="020B0502040204020203" pitchFamily="34" charset="0"/>
              </a:rPr>
              <a:t>/</a:t>
            </a:r>
            <a:r>
              <a:rPr lang="en-US" sz="3600" dirty="0" err="1" smtClean="0">
                <a:latin typeface="Bahnschrift SemiLight Condensed" panose="020B0502040204020203" pitchFamily="34" charset="0"/>
              </a:rPr>
              <a:t>Perawatan</a:t>
            </a:r>
            <a:r>
              <a:rPr lang="en-US" sz="3600" dirty="0" smtClean="0">
                <a:latin typeface="Bahnschrift SemiLight Condensed" panose="020B0502040204020203" pitchFamily="34" charset="0"/>
              </a:rPr>
              <a:t> </a:t>
            </a:r>
            <a:r>
              <a:rPr lang="en-US" sz="3600" dirty="0" err="1" smtClean="0">
                <a:latin typeface="Bahnschrift SemiLight Condensed" panose="020B0502040204020203" pitchFamily="34" charset="0"/>
              </a:rPr>
              <a:t>Alat</a:t>
            </a:r>
            <a:r>
              <a:rPr lang="en-US" sz="3600" dirty="0" smtClean="0">
                <a:latin typeface="Bahnschrift SemiLight Condensed" panose="020B0502040204020203" pitchFamily="34" charset="0"/>
              </a:rPr>
              <a:t> Multi Media </a:t>
            </a:r>
            <a:r>
              <a:rPr lang="en-US" sz="3600" dirty="0" err="1" smtClean="0">
                <a:latin typeface="Bahnschrift SemiLight Condensed" panose="020B0502040204020203" pitchFamily="34" charset="0"/>
              </a:rPr>
              <a:t>Pembelajaran</a:t>
            </a:r>
            <a:r>
              <a:rPr lang="en-US" sz="3600" dirty="0" smtClean="0">
                <a:latin typeface="Bahnschrift SemiLight Condensed" panose="020B0502040204020203" pitchFamily="34" charset="0"/>
              </a:rPr>
              <a:t/>
            </a:r>
            <a:br>
              <a:rPr lang="en-US" sz="3600" dirty="0" smtClean="0">
                <a:latin typeface="Bahnschrift SemiLight Condensed" panose="020B0502040204020203" pitchFamily="34" charset="0"/>
              </a:rPr>
            </a:br>
            <a:r>
              <a:rPr lang="en-US" sz="3600" dirty="0" smtClean="0">
                <a:latin typeface="Bahnschrift SemiLight Condensed" panose="020B0502040204020203" pitchFamily="34" charset="0"/>
              </a:rPr>
              <a:t>(SD &amp; SMP)</a:t>
            </a:r>
            <a:endParaRPr lang="en-US" sz="3600" dirty="0">
              <a:latin typeface="Bahnschrift SemiLight Condensed" panose="020B0502040204020203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762000" y="1724323"/>
            <a:ext cx="8153400" cy="35963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marR="0" lvl="0" indent="-34290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"/>
            </a:pPr>
            <a:r>
              <a:rPr lang="en-US" dirty="0" err="1" smtClean="0">
                <a:latin typeface="Agency FB" panose="020B05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Komputer</a:t>
            </a:r>
            <a:r>
              <a:rPr lang="en-US" dirty="0" smtClean="0">
                <a:latin typeface="Agency FB" panose="020B05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(PC) </a:t>
            </a:r>
            <a:r>
              <a:rPr lang="en-US" dirty="0" err="1" smtClean="0">
                <a:latin typeface="Agency FB" panose="020B05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maksimal</a:t>
            </a:r>
            <a:r>
              <a:rPr lang="en-US" dirty="0" smtClean="0">
                <a:latin typeface="Agency FB" panose="020B05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5 unit per </a:t>
            </a:r>
            <a:r>
              <a:rPr lang="en-US" dirty="0" err="1" smtClean="0">
                <a:latin typeface="Agency FB" panose="020B05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tahun</a:t>
            </a:r>
            <a:r>
              <a:rPr lang="en-US" dirty="0" smtClean="0">
                <a:latin typeface="Agency FB" panose="020B05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per </a:t>
            </a:r>
            <a:r>
              <a:rPr lang="en-US" dirty="0" err="1" smtClean="0">
                <a:latin typeface="Agency FB" panose="020B05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sekolah</a:t>
            </a:r>
            <a:endParaRPr lang="en-US" dirty="0" smtClean="0">
              <a:latin typeface="Agency FB" panose="020B0503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0" lvl="0" indent="-34290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"/>
            </a:pPr>
            <a:r>
              <a:rPr lang="en-US" dirty="0" smtClean="0">
                <a:latin typeface="Agency FB" panose="020B0503020202020204" pitchFamily="34" charset="0"/>
                <a:cs typeface="Times New Roman" panose="02020603050405020304" pitchFamily="18" charset="0"/>
              </a:rPr>
              <a:t>Printer </a:t>
            </a:r>
            <a:r>
              <a:rPr lang="en-US" dirty="0" err="1" smtClean="0">
                <a:latin typeface="Agency FB" panose="020B0503020202020204" pitchFamily="34" charset="0"/>
                <a:cs typeface="Times New Roman" panose="02020603050405020304" pitchFamily="18" charset="0"/>
              </a:rPr>
              <a:t>atau</a:t>
            </a:r>
            <a:r>
              <a:rPr lang="en-US" dirty="0" smtClean="0">
                <a:latin typeface="Agency FB" panose="020B0503020202020204" pitchFamily="34" charset="0"/>
                <a:cs typeface="Times New Roman" panose="02020603050405020304" pitchFamily="18" charset="0"/>
              </a:rPr>
              <a:t> printer plus scanner </a:t>
            </a:r>
            <a:r>
              <a:rPr lang="en-US" dirty="0" err="1" smtClean="0">
                <a:latin typeface="Agency FB" panose="020B0503020202020204" pitchFamily="34" charset="0"/>
                <a:cs typeface="Times New Roman" panose="02020603050405020304" pitchFamily="18" charset="0"/>
              </a:rPr>
              <a:t>maksimal</a:t>
            </a:r>
            <a:r>
              <a:rPr lang="en-US" dirty="0" smtClean="0">
                <a:latin typeface="Agency FB" panose="020B0503020202020204" pitchFamily="34" charset="0"/>
                <a:cs typeface="Times New Roman" panose="02020603050405020304" pitchFamily="18" charset="0"/>
              </a:rPr>
              <a:t> 1 unit</a:t>
            </a:r>
          </a:p>
          <a:p>
            <a:pPr marL="342900" marR="0" lvl="0" indent="-34290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"/>
            </a:pPr>
            <a:r>
              <a:rPr lang="en-US" dirty="0" smtClean="0">
                <a:latin typeface="Agency FB" panose="020B0503020202020204" pitchFamily="34" charset="0"/>
              </a:rPr>
              <a:t>Laptop </a:t>
            </a:r>
            <a:r>
              <a:rPr lang="en-US" dirty="0" err="1" smtClean="0">
                <a:latin typeface="Agency FB" panose="020B0503020202020204" pitchFamily="34" charset="0"/>
              </a:rPr>
              <a:t>maksimal</a:t>
            </a:r>
            <a:r>
              <a:rPr lang="en-US" dirty="0" smtClean="0">
                <a:latin typeface="Agency FB" panose="020B0503020202020204" pitchFamily="34" charset="0"/>
              </a:rPr>
              <a:t> 1 unit</a:t>
            </a:r>
          </a:p>
          <a:p>
            <a:pPr marL="342900" marR="0" lvl="0" indent="-34290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"/>
            </a:pPr>
            <a:r>
              <a:rPr lang="en-US" dirty="0" err="1" smtClean="0">
                <a:latin typeface="Agency FB" panose="020B0503020202020204" pitchFamily="34" charset="0"/>
              </a:rPr>
              <a:t>Proyektor</a:t>
            </a:r>
            <a:r>
              <a:rPr lang="en-US" dirty="0" smtClean="0">
                <a:latin typeface="Agency FB" panose="020B0503020202020204" pitchFamily="34" charset="0"/>
              </a:rPr>
              <a:t> </a:t>
            </a:r>
            <a:r>
              <a:rPr lang="en-US" dirty="0" err="1" smtClean="0">
                <a:latin typeface="Agency FB" panose="020B0503020202020204" pitchFamily="34" charset="0"/>
              </a:rPr>
              <a:t>maksimal</a:t>
            </a:r>
            <a:r>
              <a:rPr lang="en-US" dirty="0" smtClean="0">
                <a:latin typeface="Agency FB" panose="020B0503020202020204" pitchFamily="34" charset="0"/>
              </a:rPr>
              <a:t> 5 unit per </a:t>
            </a:r>
            <a:r>
              <a:rPr lang="en-US" dirty="0" err="1" smtClean="0">
                <a:latin typeface="Agency FB" panose="020B0503020202020204" pitchFamily="34" charset="0"/>
              </a:rPr>
              <a:t>tahun</a:t>
            </a:r>
            <a:r>
              <a:rPr lang="en-US" dirty="0" smtClean="0">
                <a:latin typeface="Agency FB" panose="020B0503020202020204" pitchFamily="34" charset="0"/>
              </a:rPr>
              <a:t> per </a:t>
            </a:r>
            <a:r>
              <a:rPr lang="en-US" dirty="0" err="1" smtClean="0">
                <a:latin typeface="Agency FB" panose="020B0503020202020204" pitchFamily="34" charset="0"/>
              </a:rPr>
              <a:t>sekolah</a:t>
            </a:r>
            <a:endParaRPr lang="en-US" dirty="0" smtClean="0">
              <a:latin typeface="Agency FB" panose="020B0503020202020204" pitchFamily="34" charset="0"/>
            </a:endParaRPr>
          </a:p>
          <a:p>
            <a:pPr marL="342900" marR="0" lvl="0" indent="-34290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"/>
            </a:pPr>
            <a:endParaRPr lang="en-US" b="1" dirty="0">
              <a:latin typeface="Agency FB" panose="020B0503020202020204" pitchFamily="34" charset="0"/>
            </a:endParaRPr>
          </a:p>
          <a:p>
            <a:pPr marL="342900" marR="0" lvl="0" indent="-34290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"/>
            </a:pPr>
            <a:r>
              <a:rPr lang="en-US" b="1" dirty="0" err="1" smtClean="0">
                <a:latin typeface="Agency FB" panose="020B0503020202020204" pitchFamily="34" charset="0"/>
              </a:rPr>
              <a:t>Pembelian</a:t>
            </a:r>
            <a:r>
              <a:rPr lang="en-US" b="1" dirty="0" smtClean="0">
                <a:latin typeface="Agency FB" panose="020B0503020202020204" pitchFamily="34" charset="0"/>
              </a:rPr>
              <a:t> </a:t>
            </a:r>
            <a:r>
              <a:rPr lang="en-US" b="1" dirty="0" err="1" smtClean="0">
                <a:latin typeface="Agency FB" panose="020B0503020202020204" pitchFamily="34" charset="0"/>
              </a:rPr>
              <a:t>Komputer</a:t>
            </a:r>
            <a:r>
              <a:rPr lang="en-US" b="1" dirty="0" smtClean="0">
                <a:latin typeface="Agency FB" panose="020B0503020202020204" pitchFamily="34" charset="0"/>
              </a:rPr>
              <a:t>, Printer </a:t>
            </a:r>
            <a:r>
              <a:rPr lang="en-US" b="1" dirty="0" err="1" smtClean="0">
                <a:latin typeface="Agency FB" panose="020B0503020202020204" pitchFamily="34" charset="0"/>
              </a:rPr>
              <a:t>atau</a:t>
            </a:r>
            <a:r>
              <a:rPr lang="en-US" b="1" dirty="0" smtClean="0">
                <a:latin typeface="Agency FB" panose="020B0503020202020204" pitchFamily="34" charset="0"/>
              </a:rPr>
              <a:t> printer plus scanner, laptop &amp; </a:t>
            </a:r>
            <a:r>
              <a:rPr lang="en-US" b="1" dirty="0" err="1" smtClean="0">
                <a:latin typeface="Agency FB" panose="020B0503020202020204" pitchFamily="34" charset="0"/>
              </a:rPr>
              <a:t>proyektor</a:t>
            </a:r>
            <a:r>
              <a:rPr lang="en-US" b="1" dirty="0" smtClean="0">
                <a:latin typeface="Agency FB" panose="020B0503020202020204" pitchFamily="34" charset="0"/>
              </a:rPr>
              <a:t> HARUS </a:t>
            </a:r>
            <a:r>
              <a:rPr lang="en-US" b="1" dirty="0" err="1" smtClean="0">
                <a:latin typeface="Agency FB" panose="020B0503020202020204" pitchFamily="34" charset="0"/>
              </a:rPr>
              <a:t>membeli</a:t>
            </a:r>
            <a:r>
              <a:rPr lang="en-US" b="1" dirty="0" smtClean="0">
                <a:latin typeface="Agency FB" panose="020B0503020202020204" pitchFamily="34" charset="0"/>
              </a:rPr>
              <a:t> di TOKO yang </a:t>
            </a:r>
            <a:r>
              <a:rPr lang="en-US" b="1" dirty="0" err="1" smtClean="0">
                <a:latin typeface="Agency FB" panose="020B0503020202020204" pitchFamily="34" charset="0"/>
              </a:rPr>
              <a:t>menyediakan</a:t>
            </a:r>
            <a:r>
              <a:rPr lang="en-US" b="1" dirty="0" smtClean="0">
                <a:latin typeface="Agency FB" panose="020B0503020202020204" pitchFamily="34" charset="0"/>
              </a:rPr>
              <a:t> </a:t>
            </a:r>
            <a:r>
              <a:rPr lang="en-US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gency FB" panose="020B0503020202020204" pitchFamily="34" charset="0"/>
              </a:rPr>
              <a:t>GARANSI RESMI </a:t>
            </a:r>
          </a:p>
          <a:p>
            <a:pPr marL="342900" marR="0" lvl="0" indent="-34290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"/>
            </a:pPr>
            <a:r>
              <a:rPr lang="en-US" b="1" dirty="0" smtClean="0">
                <a:latin typeface="Agency FB" panose="020B0503020202020204" pitchFamily="34" charset="0"/>
              </a:rPr>
              <a:t>Proses </a:t>
            </a:r>
            <a:r>
              <a:rPr lang="en-US" b="1" dirty="0" err="1" smtClean="0">
                <a:latin typeface="Agency FB" panose="020B0503020202020204" pitchFamily="34" charset="0"/>
              </a:rPr>
              <a:t>pengadaan</a:t>
            </a:r>
            <a:r>
              <a:rPr lang="en-US" b="1" dirty="0" smtClean="0">
                <a:latin typeface="Agency FB" panose="020B0503020202020204" pitchFamily="34" charset="0"/>
              </a:rPr>
              <a:t> </a:t>
            </a:r>
            <a:r>
              <a:rPr lang="en-US" b="1" dirty="0" err="1" smtClean="0">
                <a:latin typeface="Agency FB" panose="020B0503020202020204" pitchFamily="34" charset="0"/>
              </a:rPr>
              <a:t>barang</a:t>
            </a:r>
            <a:r>
              <a:rPr lang="en-US" b="1" dirty="0" smtClean="0">
                <a:latin typeface="Agency FB" panose="020B0503020202020204" pitchFamily="34" charset="0"/>
              </a:rPr>
              <a:t> </a:t>
            </a:r>
            <a:r>
              <a:rPr lang="en-US" b="1" dirty="0" err="1" smtClean="0">
                <a:latin typeface="Agency FB" panose="020B0503020202020204" pitchFamily="34" charset="0"/>
              </a:rPr>
              <a:t>sesuai</a:t>
            </a:r>
            <a:r>
              <a:rPr lang="en-US" b="1" dirty="0" smtClean="0">
                <a:latin typeface="Agency FB" panose="020B0503020202020204" pitchFamily="34" charset="0"/>
              </a:rPr>
              <a:t> </a:t>
            </a:r>
            <a:r>
              <a:rPr lang="en-US" b="1" dirty="0" err="1" smtClean="0">
                <a:latin typeface="Agency FB" panose="020B0503020202020204" pitchFamily="34" charset="0"/>
              </a:rPr>
              <a:t>dengan</a:t>
            </a:r>
            <a:r>
              <a:rPr lang="en-US" b="1" dirty="0" smtClean="0">
                <a:latin typeface="Agency FB" panose="020B0503020202020204" pitchFamily="34" charset="0"/>
              </a:rPr>
              <a:t> </a:t>
            </a:r>
            <a:r>
              <a:rPr lang="en-US" b="1" dirty="0" err="1" smtClean="0">
                <a:latin typeface="Agency FB" panose="020B0503020202020204" pitchFamily="34" charset="0"/>
              </a:rPr>
              <a:t>mekanisme</a:t>
            </a:r>
            <a:r>
              <a:rPr lang="en-US" b="1" dirty="0" smtClean="0">
                <a:latin typeface="Agency FB" panose="020B0503020202020204" pitchFamily="34" charset="0"/>
              </a:rPr>
              <a:t> </a:t>
            </a:r>
            <a:r>
              <a:rPr lang="en-US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gency FB" panose="020B0503020202020204" pitchFamily="34" charset="0"/>
              </a:rPr>
              <a:t>PBJ </a:t>
            </a:r>
            <a:r>
              <a:rPr lang="en-US" b="1" dirty="0" err="1" smtClean="0">
                <a:solidFill>
                  <a:schemeClr val="tx2">
                    <a:lumMod val="60000"/>
                    <a:lumOff val="40000"/>
                  </a:schemeClr>
                </a:solidFill>
                <a:latin typeface="Agency FB" panose="020B0503020202020204" pitchFamily="34" charset="0"/>
              </a:rPr>
              <a:t>Sekolah</a:t>
            </a:r>
            <a:endParaRPr lang="en-US" b="1" dirty="0" smtClean="0">
              <a:solidFill>
                <a:schemeClr val="tx2">
                  <a:lumMod val="60000"/>
                  <a:lumOff val="40000"/>
                </a:schemeClr>
              </a:solidFill>
              <a:latin typeface="Agency FB" panose="020B0503020202020204" pitchFamily="34" charset="0"/>
            </a:endParaRPr>
          </a:p>
          <a:p>
            <a:pPr marL="342900" marR="0" lvl="0" indent="-34290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"/>
            </a:pPr>
            <a:r>
              <a:rPr lang="en-US" b="1" dirty="0" err="1" smtClean="0">
                <a:latin typeface="Agency FB" panose="020B0503020202020204" pitchFamily="34" charset="0"/>
              </a:rPr>
              <a:t>Peralatan</a:t>
            </a:r>
            <a:r>
              <a:rPr lang="en-US" b="1" dirty="0" smtClean="0">
                <a:latin typeface="Agency FB" panose="020B0503020202020204" pitchFamily="34" charset="0"/>
              </a:rPr>
              <a:t> </a:t>
            </a:r>
            <a:r>
              <a:rPr lang="en-US" b="1" dirty="0" err="1" smtClean="0">
                <a:latin typeface="Agency FB" panose="020B0503020202020204" pitchFamily="34" charset="0"/>
              </a:rPr>
              <a:t>tersebut</a:t>
            </a:r>
            <a:r>
              <a:rPr lang="en-US" b="1" dirty="0" smtClean="0">
                <a:latin typeface="Agency FB" panose="020B0503020202020204" pitchFamily="34" charset="0"/>
              </a:rPr>
              <a:t> </a:t>
            </a:r>
            <a:r>
              <a:rPr lang="en-US" b="1" dirty="0" err="1" smtClean="0">
                <a:latin typeface="Agency FB" panose="020B0503020202020204" pitchFamily="34" charset="0"/>
              </a:rPr>
              <a:t>dicatat</a:t>
            </a:r>
            <a:r>
              <a:rPr lang="en-US" b="1" dirty="0" smtClean="0">
                <a:latin typeface="Agency FB" panose="020B0503020202020204" pitchFamily="34" charset="0"/>
              </a:rPr>
              <a:t> </a:t>
            </a:r>
            <a:r>
              <a:rPr lang="en-US" b="1" dirty="0" err="1" smtClean="0">
                <a:latin typeface="Agency FB" panose="020B0503020202020204" pitchFamily="34" charset="0"/>
              </a:rPr>
              <a:t>sebagai</a:t>
            </a:r>
            <a:r>
              <a:rPr lang="en-US" b="1" dirty="0" smtClean="0">
                <a:latin typeface="Agency FB" panose="020B0503020202020204" pitchFamily="34" charset="0"/>
              </a:rPr>
              <a:t> </a:t>
            </a:r>
            <a:r>
              <a:rPr lang="en-US" b="1" dirty="0" err="1" smtClean="0">
                <a:latin typeface="Agency FB" panose="020B0503020202020204" pitchFamily="34" charset="0"/>
              </a:rPr>
              <a:t>barang</a:t>
            </a:r>
            <a:r>
              <a:rPr lang="en-US" b="1" dirty="0" smtClean="0">
                <a:latin typeface="Agency FB" panose="020B0503020202020204" pitchFamily="34" charset="0"/>
              </a:rPr>
              <a:t> </a:t>
            </a:r>
            <a:r>
              <a:rPr lang="en-US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gency FB" panose="020B0503020202020204" pitchFamily="34" charset="0"/>
              </a:rPr>
              <a:t>INVENTARIS</a:t>
            </a:r>
            <a:r>
              <a:rPr lang="en-US" b="1" dirty="0" smtClean="0">
                <a:latin typeface="Agency FB" panose="020B0503020202020204" pitchFamily="34" charset="0"/>
              </a:rPr>
              <a:t> </a:t>
            </a:r>
            <a:r>
              <a:rPr lang="en-US" b="1" dirty="0" err="1" smtClean="0">
                <a:latin typeface="Agency FB" panose="020B0503020202020204" pitchFamily="34" charset="0"/>
              </a:rPr>
              <a:t>sekolah</a:t>
            </a:r>
            <a:endParaRPr lang="en-US" b="1" dirty="0" smtClean="0">
              <a:latin typeface="Agency FB" panose="020B0503020202020204" pitchFamily="34" charset="0"/>
            </a:endParaRPr>
          </a:p>
          <a:p>
            <a:pPr marL="342900" marR="0" lvl="0" indent="-34290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"/>
            </a:pPr>
            <a:r>
              <a:rPr lang="en-US" b="1" dirty="0" err="1" smtClean="0">
                <a:latin typeface="Agency FB" panose="020B0503020202020204" pitchFamily="34" charset="0"/>
              </a:rPr>
              <a:t>Spesifikasi</a:t>
            </a:r>
            <a:r>
              <a:rPr lang="en-US" b="1" dirty="0" smtClean="0">
                <a:latin typeface="Agency FB" panose="020B0503020202020204" pitchFamily="34" charset="0"/>
              </a:rPr>
              <a:t> </a:t>
            </a:r>
            <a:r>
              <a:rPr lang="en-US" b="1" dirty="0" err="1" smtClean="0">
                <a:latin typeface="Agency FB" panose="020B0503020202020204" pitchFamily="34" charset="0"/>
              </a:rPr>
              <a:t>pembelian</a:t>
            </a:r>
            <a:r>
              <a:rPr lang="en-US" b="1" dirty="0" smtClean="0">
                <a:latin typeface="Agency FB" panose="020B0503020202020204" pitchFamily="34" charset="0"/>
              </a:rPr>
              <a:t> </a:t>
            </a:r>
            <a:r>
              <a:rPr lang="en-US" b="1" dirty="0" err="1" smtClean="0">
                <a:latin typeface="Agency FB" panose="020B0503020202020204" pitchFamily="34" charset="0"/>
              </a:rPr>
              <a:t>alat</a:t>
            </a:r>
            <a:r>
              <a:rPr lang="en-US" b="1" dirty="0" smtClean="0">
                <a:latin typeface="Agency FB" panose="020B0503020202020204" pitchFamily="34" charset="0"/>
              </a:rPr>
              <a:t> </a:t>
            </a:r>
            <a:r>
              <a:rPr lang="en-US" b="1" dirty="0" err="1" smtClean="0">
                <a:latin typeface="Agency FB" panose="020B0503020202020204" pitchFamily="34" charset="0"/>
              </a:rPr>
              <a:t>tersebut</a:t>
            </a:r>
            <a:r>
              <a:rPr lang="en-US" b="1" dirty="0" smtClean="0">
                <a:latin typeface="Agency FB" panose="020B0503020202020204" pitchFamily="34" charset="0"/>
              </a:rPr>
              <a:t> di </a:t>
            </a:r>
            <a:r>
              <a:rPr lang="en-US" b="1" dirty="0" err="1" smtClean="0">
                <a:latin typeface="Agency FB" panose="020B0503020202020204" pitchFamily="34" charset="0"/>
              </a:rPr>
              <a:t>Lampiran</a:t>
            </a:r>
            <a:r>
              <a:rPr lang="en-US" b="1" dirty="0" smtClean="0">
                <a:latin typeface="Agency FB" panose="020B0503020202020204" pitchFamily="34" charset="0"/>
              </a:rPr>
              <a:t> I </a:t>
            </a:r>
            <a:r>
              <a:rPr lang="en-US" b="1" dirty="0" err="1" smtClean="0">
                <a:latin typeface="Agency FB" panose="020B0503020202020204" pitchFamily="34" charset="0"/>
              </a:rPr>
              <a:t>halaman</a:t>
            </a:r>
            <a:r>
              <a:rPr lang="en-US" b="1" dirty="0" smtClean="0">
                <a:latin typeface="Agency FB" panose="020B0503020202020204" pitchFamily="34" charset="0"/>
              </a:rPr>
              <a:t> 30 – 32 (</a:t>
            </a:r>
            <a:r>
              <a:rPr lang="en-US" b="1" dirty="0" err="1" smtClean="0">
                <a:latin typeface="Agency FB" panose="020B0503020202020204" pitchFamily="34" charset="0"/>
              </a:rPr>
              <a:t>untuk</a:t>
            </a:r>
            <a:r>
              <a:rPr lang="en-US" b="1" dirty="0" smtClean="0">
                <a:latin typeface="Agency FB" panose="020B0503020202020204" pitchFamily="34" charset="0"/>
              </a:rPr>
              <a:t> SD) &amp; </a:t>
            </a:r>
            <a:r>
              <a:rPr lang="en-US" b="1" dirty="0" err="1" smtClean="0">
                <a:latin typeface="Agency FB" panose="020B0503020202020204" pitchFamily="34" charset="0"/>
              </a:rPr>
              <a:t>halaman</a:t>
            </a:r>
            <a:r>
              <a:rPr lang="en-US" b="1" dirty="0" smtClean="0">
                <a:latin typeface="Agency FB" panose="020B0503020202020204" pitchFamily="34" charset="0"/>
              </a:rPr>
              <a:t> 41-42 (</a:t>
            </a:r>
            <a:r>
              <a:rPr lang="en-US" b="1" dirty="0" err="1" smtClean="0">
                <a:latin typeface="Agency FB" panose="020B0503020202020204" pitchFamily="34" charset="0"/>
              </a:rPr>
              <a:t>untuk</a:t>
            </a:r>
            <a:r>
              <a:rPr lang="en-US" b="1" dirty="0" smtClean="0">
                <a:latin typeface="Agency FB" panose="020B0503020202020204" pitchFamily="34" charset="0"/>
              </a:rPr>
              <a:t> SMP)</a:t>
            </a:r>
            <a:endParaRPr lang="en-US" b="1" dirty="0">
              <a:latin typeface="Agency FB" panose="020B05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8505803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err="1" smtClean="0">
                <a:latin typeface="Agency FB" panose="020B0503020202020204" pitchFamily="34" charset="0"/>
              </a:rPr>
              <a:t>Lanjutan</a:t>
            </a:r>
            <a:r>
              <a:rPr lang="en-US" sz="3600" dirty="0" smtClean="0">
                <a:latin typeface="Agency FB" panose="020B0503020202020204" pitchFamily="34" charset="0"/>
              </a:rPr>
              <a:t> </a:t>
            </a:r>
            <a:r>
              <a:rPr lang="en-US" sz="3600" dirty="0" err="1" smtClean="0">
                <a:latin typeface="Agency FB" panose="020B0503020202020204" pitchFamily="34" charset="0"/>
              </a:rPr>
              <a:t>Komponen</a:t>
            </a:r>
            <a:r>
              <a:rPr lang="en-US" sz="3600" dirty="0" smtClean="0">
                <a:latin typeface="Agency FB" panose="020B0503020202020204" pitchFamily="34" charset="0"/>
              </a:rPr>
              <a:t> 4</a:t>
            </a:r>
            <a:br>
              <a:rPr lang="en-US" sz="3600" dirty="0" smtClean="0">
                <a:latin typeface="Agency FB" panose="020B0503020202020204" pitchFamily="34" charset="0"/>
              </a:rPr>
            </a:br>
            <a:r>
              <a:rPr lang="en-US" sz="3600" dirty="0" smtClean="0">
                <a:latin typeface="Agency FB" panose="020B0503020202020204" pitchFamily="34" charset="0"/>
              </a:rPr>
              <a:t>KEGIATAN EDS (</a:t>
            </a:r>
            <a:r>
              <a:rPr lang="en-US" sz="3600" dirty="0" err="1" smtClean="0">
                <a:latin typeface="Agency FB" panose="020B0503020202020204" pitchFamily="34" charset="0"/>
              </a:rPr>
              <a:t>Evaluasi</a:t>
            </a:r>
            <a:r>
              <a:rPr lang="en-US" sz="3600" dirty="0" smtClean="0">
                <a:latin typeface="Agency FB" panose="020B0503020202020204" pitchFamily="34" charset="0"/>
              </a:rPr>
              <a:t> </a:t>
            </a:r>
            <a:r>
              <a:rPr lang="en-US" sz="3600" dirty="0" err="1" smtClean="0">
                <a:latin typeface="Agency FB" panose="020B0503020202020204" pitchFamily="34" charset="0"/>
              </a:rPr>
              <a:t>Diri</a:t>
            </a:r>
            <a:r>
              <a:rPr lang="en-US" sz="3600" dirty="0" smtClean="0">
                <a:latin typeface="Agency FB" panose="020B0503020202020204" pitchFamily="34" charset="0"/>
              </a:rPr>
              <a:t> </a:t>
            </a:r>
            <a:r>
              <a:rPr lang="en-US" sz="3600" dirty="0" err="1" smtClean="0">
                <a:latin typeface="Agency FB" panose="020B0503020202020204" pitchFamily="34" charset="0"/>
              </a:rPr>
              <a:t>Sekolah</a:t>
            </a:r>
            <a:r>
              <a:rPr lang="en-US" sz="3600" dirty="0" smtClean="0">
                <a:latin typeface="Agency FB" panose="020B0503020202020204" pitchFamily="34" charset="0"/>
              </a:rPr>
              <a:t>)</a:t>
            </a:r>
            <a:endParaRPr lang="en-US" sz="3600" dirty="0">
              <a:latin typeface="Agency FB" panose="020B0503020202020204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762000" y="1724323"/>
            <a:ext cx="8153400" cy="32778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marR="0" lvl="0" indent="-34290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"/>
            </a:pPr>
            <a:r>
              <a:rPr lang="en-US" sz="3600" b="1" dirty="0" smtClean="0">
                <a:latin typeface="Agency FB" panose="020B0503020202020204" pitchFamily="34" charset="0"/>
                <a:cs typeface="Times New Roman" panose="02020603050405020304" pitchFamily="18" charset="0"/>
              </a:rPr>
              <a:t>ATK (</a:t>
            </a:r>
            <a:r>
              <a:rPr lang="en-US" sz="3600" b="1" dirty="0" err="1" smtClean="0">
                <a:latin typeface="Agency FB" panose="020B0503020202020204" pitchFamily="34" charset="0"/>
                <a:cs typeface="Times New Roman" panose="02020603050405020304" pitchFamily="18" charset="0"/>
              </a:rPr>
              <a:t>Alat</a:t>
            </a:r>
            <a:r>
              <a:rPr lang="en-US" sz="3600" b="1" dirty="0" smtClean="0">
                <a:latin typeface="Agency FB" panose="020B0503020202020204" pitchFamily="34" charset="0"/>
                <a:cs typeface="Times New Roman" panose="02020603050405020304" pitchFamily="18" charset="0"/>
              </a:rPr>
              <a:t> </a:t>
            </a:r>
            <a:r>
              <a:rPr lang="en-US" sz="3600" b="1" dirty="0" err="1" smtClean="0">
                <a:latin typeface="Agency FB" panose="020B0503020202020204" pitchFamily="34" charset="0"/>
                <a:cs typeface="Times New Roman" panose="02020603050405020304" pitchFamily="18" charset="0"/>
              </a:rPr>
              <a:t>Tulis</a:t>
            </a:r>
            <a:r>
              <a:rPr lang="en-US" sz="3600" b="1" dirty="0" smtClean="0">
                <a:latin typeface="Agency FB" panose="020B0503020202020204" pitchFamily="34" charset="0"/>
                <a:cs typeface="Times New Roman" panose="02020603050405020304" pitchFamily="18" charset="0"/>
              </a:rPr>
              <a:t> Kantor)</a:t>
            </a:r>
          </a:p>
          <a:p>
            <a:pPr marL="342900" marR="0" lvl="0" indent="-34290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"/>
            </a:pPr>
            <a:r>
              <a:rPr lang="en-US" sz="3600" b="1" dirty="0" err="1" smtClean="0">
                <a:latin typeface="Agency FB" panose="020B0503020202020204" pitchFamily="34" charset="0"/>
                <a:cs typeface="Times New Roman" panose="02020603050405020304" pitchFamily="18" charset="0"/>
              </a:rPr>
              <a:t>Penggandaan</a:t>
            </a:r>
            <a:endParaRPr lang="en-US" sz="3600" b="1" dirty="0" smtClean="0">
              <a:latin typeface="Agency FB" panose="020B0503020202020204" pitchFamily="34" charset="0"/>
              <a:cs typeface="Times New Roman" panose="02020603050405020304" pitchFamily="18" charset="0"/>
            </a:endParaRPr>
          </a:p>
          <a:p>
            <a:pPr marL="342900" marR="0" lvl="0" indent="-34290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"/>
            </a:pPr>
            <a:r>
              <a:rPr lang="en-US" sz="3600" b="1" dirty="0" err="1" smtClean="0">
                <a:latin typeface="Agency FB" panose="020B0503020202020204" pitchFamily="34" charset="0"/>
                <a:cs typeface="Times New Roman" panose="02020603050405020304" pitchFamily="18" charset="0"/>
              </a:rPr>
              <a:t>Konsumsi</a:t>
            </a:r>
            <a:r>
              <a:rPr lang="en-US" sz="3600" b="1" dirty="0" smtClean="0">
                <a:latin typeface="Agency FB" panose="020B0503020202020204" pitchFamily="34" charset="0"/>
                <a:cs typeface="Times New Roman" panose="02020603050405020304" pitchFamily="18" charset="0"/>
              </a:rPr>
              <a:t> di </a:t>
            </a:r>
            <a:r>
              <a:rPr lang="en-US" sz="3600" b="1" dirty="0" err="1" smtClean="0">
                <a:latin typeface="Agency FB" panose="020B0503020202020204" pitchFamily="34" charset="0"/>
                <a:cs typeface="Times New Roman" panose="02020603050405020304" pitchFamily="18" charset="0"/>
              </a:rPr>
              <a:t>luar</a:t>
            </a:r>
            <a:r>
              <a:rPr lang="en-US" sz="3600" b="1" dirty="0" smtClean="0">
                <a:latin typeface="Agency FB" panose="020B0503020202020204" pitchFamily="34" charset="0"/>
                <a:cs typeface="Times New Roman" panose="02020603050405020304" pitchFamily="18" charset="0"/>
              </a:rPr>
              <a:t> KBM </a:t>
            </a:r>
            <a:r>
              <a:rPr lang="en-US" sz="3600" b="1" dirty="0" err="1" smtClean="0">
                <a:latin typeface="Agency FB" panose="020B0503020202020204" pitchFamily="34" charset="0"/>
                <a:cs typeface="Times New Roman" panose="02020603050405020304" pitchFamily="18" charset="0"/>
              </a:rPr>
              <a:t>jika</a:t>
            </a:r>
            <a:r>
              <a:rPr lang="en-US" sz="3600" b="1" dirty="0" smtClean="0">
                <a:latin typeface="Agency FB" panose="020B0503020202020204" pitchFamily="34" charset="0"/>
                <a:cs typeface="Times New Roman" panose="02020603050405020304" pitchFamily="18" charset="0"/>
              </a:rPr>
              <a:t> </a:t>
            </a:r>
            <a:r>
              <a:rPr lang="en-US" sz="3600" b="1" dirty="0" err="1" smtClean="0">
                <a:latin typeface="Agency FB" panose="020B0503020202020204" pitchFamily="34" charset="0"/>
                <a:cs typeface="Times New Roman" panose="02020603050405020304" pitchFamily="18" charset="0"/>
              </a:rPr>
              <a:t>dibutuhkan</a:t>
            </a:r>
            <a:endParaRPr lang="en-US" sz="3600" b="1" dirty="0" smtClean="0">
              <a:latin typeface="Agency FB" panose="020B0503020202020204" pitchFamily="34" charset="0"/>
              <a:cs typeface="Times New Roman" panose="02020603050405020304" pitchFamily="18" charset="0"/>
            </a:endParaRPr>
          </a:p>
          <a:p>
            <a:pPr marL="342900" marR="0" lvl="0" indent="-34290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"/>
            </a:pPr>
            <a:r>
              <a:rPr lang="en-US" sz="3600" b="1" dirty="0" smtClean="0">
                <a:latin typeface="Agency FB" panose="020B0503020202020204" pitchFamily="34" charset="0"/>
                <a:cs typeface="Times New Roman" panose="02020603050405020304" pitchFamily="18" charset="0"/>
              </a:rPr>
              <a:t>SPPD</a:t>
            </a:r>
          </a:p>
          <a:p>
            <a:pPr marL="342900" marR="0" lvl="0" indent="-34290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"/>
            </a:pPr>
            <a:r>
              <a:rPr lang="en-US" sz="3600" b="1" dirty="0" err="1" smtClean="0">
                <a:latin typeface="Agency FB" panose="020B0503020202020204" pitchFamily="34" charset="0"/>
                <a:cs typeface="Times New Roman" panose="02020603050405020304" pitchFamily="18" charset="0"/>
              </a:rPr>
              <a:t>Jasa</a:t>
            </a:r>
            <a:r>
              <a:rPr lang="en-US" sz="3600" b="1" dirty="0" smtClean="0">
                <a:latin typeface="Agency FB" panose="020B0503020202020204" pitchFamily="34" charset="0"/>
                <a:cs typeface="Times New Roman" panose="02020603050405020304" pitchFamily="18" charset="0"/>
              </a:rPr>
              <a:t> </a:t>
            </a:r>
            <a:r>
              <a:rPr lang="en-US" sz="3600" b="1" dirty="0" err="1" smtClean="0">
                <a:latin typeface="Agency FB" panose="020B0503020202020204" pitchFamily="34" charset="0"/>
                <a:cs typeface="Times New Roman" panose="02020603050405020304" pitchFamily="18" charset="0"/>
              </a:rPr>
              <a:t>narasumber</a:t>
            </a:r>
            <a:r>
              <a:rPr lang="en-US" sz="3600" b="1" dirty="0" smtClean="0">
                <a:latin typeface="Agency FB" panose="020B0503020202020204" pitchFamily="34" charset="0"/>
                <a:cs typeface="Times New Roman" panose="02020603050405020304" pitchFamily="18" charset="0"/>
              </a:rPr>
              <a:t> </a:t>
            </a:r>
            <a:r>
              <a:rPr lang="en-US" sz="3600" b="1" dirty="0" err="1" smtClean="0">
                <a:latin typeface="Agency FB" panose="020B0503020202020204" pitchFamily="34" charset="0"/>
                <a:cs typeface="Times New Roman" panose="02020603050405020304" pitchFamily="18" charset="0"/>
              </a:rPr>
              <a:t>jika</a:t>
            </a:r>
            <a:r>
              <a:rPr lang="en-US" sz="3600" b="1" dirty="0" smtClean="0">
                <a:latin typeface="Agency FB" panose="020B0503020202020204" pitchFamily="34" charset="0"/>
                <a:cs typeface="Times New Roman" panose="02020603050405020304" pitchFamily="18" charset="0"/>
              </a:rPr>
              <a:t> </a:t>
            </a:r>
            <a:r>
              <a:rPr lang="en-US" sz="3600" b="1" dirty="0" err="1" smtClean="0">
                <a:latin typeface="Agency FB" panose="020B0503020202020204" pitchFamily="34" charset="0"/>
                <a:cs typeface="Times New Roman" panose="02020603050405020304" pitchFamily="18" charset="0"/>
              </a:rPr>
              <a:t>dibutuhkan</a:t>
            </a:r>
            <a:endParaRPr lang="en-US" sz="3600" b="1" dirty="0">
              <a:latin typeface="Agency FB" panose="020B05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9812518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85800"/>
            <a:ext cx="8229600" cy="927100"/>
          </a:xfrm>
        </p:spPr>
        <p:txBody>
          <a:bodyPr/>
          <a:lstStyle/>
          <a:p>
            <a:r>
              <a:rPr lang="en-US" sz="4000" dirty="0" smtClean="0">
                <a:latin typeface="Cambria" panose="02040503050406030204" pitchFamily="18" charset="0"/>
                <a:ea typeface="Cambria" panose="02040503050406030204" pitchFamily="18" charset="0"/>
              </a:rPr>
              <a:t>SISA ANGGARAN 2018 </a:t>
            </a:r>
            <a:r>
              <a:rPr lang="en-US" sz="4000" dirty="0" smtClean="0">
                <a:latin typeface="Cambria" panose="02040503050406030204" pitchFamily="18" charset="0"/>
                <a:ea typeface="Cambria" panose="02040503050406030204" pitchFamily="18" charset="0"/>
                <a:sym typeface="Wingdings" panose="05000000000000000000" pitchFamily="2" charset="2"/>
              </a:rPr>
              <a:t></a:t>
            </a:r>
            <a:endParaRPr lang="en-US" sz="4000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52400" y="1905000"/>
            <a:ext cx="8534400" cy="352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marR="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"/>
              <a:tabLst>
                <a:tab pos="342900" algn="l"/>
              </a:tabLst>
            </a:pPr>
            <a:r>
              <a:rPr lang="en-US" sz="4400" b="1" dirty="0">
                <a:solidFill>
                  <a:srgbClr val="002060"/>
                </a:solidFill>
                <a:latin typeface="Agency FB" panose="020B05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DANA SISA TAHUN 2018 BOLEH DIGUNAKAN UNTUK </a:t>
            </a:r>
            <a:r>
              <a:rPr lang="en-US" sz="4400" b="1" dirty="0" smtClean="0">
                <a:solidFill>
                  <a:srgbClr val="002060"/>
                </a:solidFill>
                <a:latin typeface="Agency FB" panose="020B05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OPERASIONAL, BELANJA </a:t>
            </a:r>
            <a:r>
              <a:rPr lang="en-US" sz="4400" b="1" dirty="0">
                <a:solidFill>
                  <a:srgbClr val="002060"/>
                </a:solidFill>
                <a:latin typeface="Agency FB" panose="020B05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MODAL SEKOLAH, </a:t>
            </a:r>
            <a:r>
              <a:rPr lang="en-US" sz="4400" b="1" dirty="0" smtClean="0">
                <a:solidFill>
                  <a:srgbClr val="002060"/>
                </a:solidFill>
                <a:latin typeface="Agency FB" panose="020B05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&amp; </a:t>
            </a:r>
            <a:r>
              <a:rPr lang="en-US" sz="4400" b="1" i="1" dirty="0" smtClean="0">
                <a:solidFill>
                  <a:srgbClr val="002060"/>
                </a:solidFill>
                <a:latin typeface="Agency FB" panose="020B05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Finger Print,</a:t>
            </a:r>
          </a:p>
          <a:p>
            <a:pPr marR="0" lv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tabLst>
                <a:tab pos="342900" algn="l"/>
              </a:tabLst>
            </a:pPr>
            <a:r>
              <a:rPr lang="en-US" sz="4400" b="1" dirty="0" smtClean="0">
                <a:solidFill>
                  <a:schemeClr val="accent1">
                    <a:lumMod val="50000"/>
                  </a:schemeClr>
                </a:solidFill>
                <a:latin typeface="Agency FB" panose="020B05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KECUALI </a:t>
            </a:r>
            <a:r>
              <a:rPr lang="en-US" sz="4400" b="1" dirty="0">
                <a:solidFill>
                  <a:srgbClr val="002060"/>
                </a:solidFill>
                <a:latin typeface="Agency FB" panose="020B05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HONOR/BELANJA </a:t>
            </a:r>
            <a:r>
              <a:rPr lang="en-US" sz="4400" b="1" dirty="0" smtClean="0">
                <a:solidFill>
                  <a:srgbClr val="002060"/>
                </a:solidFill>
                <a:latin typeface="Agency FB" panose="020B05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PEGAWAI</a:t>
            </a:r>
          </a:p>
          <a:p>
            <a:pPr marR="0" lv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tabLst>
                <a:tab pos="342900" algn="l"/>
              </a:tabLst>
            </a:pPr>
            <a:endParaRPr lang="en-US" b="1" dirty="0">
              <a:solidFill>
                <a:schemeClr val="accent1">
                  <a:lumMod val="50000"/>
                </a:schemeClr>
              </a:solidFill>
              <a:latin typeface="Agency FB" panose="020B0503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6211485" y="5445204"/>
            <a:ext cx="1560915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6600" dirty="0">
                <a:latin typeface="Cambria" panose="02040503050406030204" pitchFamily="18" charset="0"/>
                <a:ea typeface="Cambria" panose="02040503050406030204" pitchFamily="18" charset="0"/>
                <a:sym typeface="Wingdings" panose="05000000000000000000" pitchFamily="2" charset="2"/>
              </a:rPr>
              <a:t></a:t>
            </a:r>
            <a:endParaRPr lang="en-US" sz="6600" dirty="0"/>
          </a:p>
        </p:txBody>
      </p:sp>
      <p:sp>
        <p:nvSpPr>
          <p:cNvPr id="5" name="Rectangle 4"/>
          <p:cNvSpPr/>
          <p:nvPr/>
        </p:nvSpPr>
        <p:spPr>
          <a:xfrm>
            <a:off x="7202085" y="5410200"/>
            <a:ext cx="1560915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6600" dirty="0">
                <a:latin typeface="Cambria" panose="02040503050406030204" pitchFamily="18" charset="0"/>
                <a:ea typeface="Cambria" panose="02040503050406030204" pitchFamily="18" charset="0"/>
                <a:sym typeface="Wingdings" panose="05000000000000000000" pitchFamily="2" charset="2"/>
              </a:rPr>
              <a:t></a:t>
            </a:r>
            <a:endParaRPr lang="en-US" sz="6600" dirty="0"/>
          </a:p>
        </p:txBody>
      </p:sp>
    </p:spTree>
    <p:extLst>
      <p:ext uri="{BB962C8B-B14F-4D97-AF65-F5344CB8AC3E}">
        <p14:creationId xmlns:p14="http://schemas.microsoft.com/office/powerpoint/2010/main" val="173605142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 bwMode="black">
          <a:xfrm>
            <a:off x="381000" y="685800"/>
            <a:ext cx="8229600" cy="9271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rgbClr val="FFFFFF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Arial" charset="0"/>
              </a:defRPr>
            </a:lvl9pPr>
          </a:lstStyle>
          <a:p>
            <a:r>
              <a:rPr lang="en-US" kern="0" smtClean="0">
                <a:latin typeface="Agency FB" panose="020B0503020202020204" pitchFamily="34" charset="0"/>
              </a:rPr>
              <a:t>KLASIFIKASI ASET SECARA UMUM</a:t>
            </a:r>
            <a:endParaRPr lang="en-US" kern="0" dirty="0">
              <a:latin typeface="Agency FB" panose="020B0503020202020204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762000" y="1724323"/>
            <a:ext cx="8153400" cy="15081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marR="0" lvl="0" indent="-34290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"/>
            </a:pPr>
            <a:r>
              <a:rPr lang="en-US" sz="2000" b="1" dirty="0" err="1" smtClean="0">
                <a:latin typeface="Agency FB" panose="020B0503020202020204" pitchFamily="34" charset="0"/>
              </a:rPr>
              <a:t>Alat</a:t>
            </a:r>
            <a:r>
              <a:rPr lang="en-US" sz="2000" b="1" dirty="0" smtClean="0">
                <a:latin typeface="Agency FB" panose="020B0503020202020204" pitchFamily="34" charset="0"/>
              </a:rPr>
              <a:t> OLAHRAGA &amp; KESENIAN </a:t>
            </a:r>
            <a:r>
              <a:rPr lang="en-US" sz="2000" b="1" dirty="0" err="1" smtClean="0">
                <a:latin typeface="Agency FB" panose="020B0503020202020204" pitchFamily="34" charset="0"/>
              </a:rPr>
              <a:t>harga</a:t>
            </a:r>
            <a:r>
              <a:rPr lang="en-US" sz="2000" b="1" dirty="0" smtClean="0">
                <a:latin typeface="Agency FB" panose="020B0503020202020204" pitchFamily="34" charset="0"/>
              </a:rPr>
              <a:t> </a:t>
            </a:r>
            <a:r>
              <a:rPr lang="en-US" sz="2000" b="1" dirty="0" err="1" smtClean="0">
                <a:latin typeface="Agency FB" panose="020B0503020202020204" pitchFamily="34" charset="0"/>
              </a:rPr>
              <a:t>beli</a:t>
            </a:r>
            <a:r>
              <a:rPr lang="en-US" sz="2000" b="1" dirty="0" smtClean="0">
                <a:latin typeface="Agency FB" panose="020B0503020202020204" pitchFamily="34" charset="0"/>
              </a:rPr>
              <a:t> di </a:t>
            </a:r>
            <a:r>
              <a:rPr lang="en-US" sz="2000" b="1" dirty="0" err="1" smtClean="0">
                <a:latin typeface="Agency FB" panose="020B0503020202020204" pitchFamily="34" charset="0"/>
              </a:rPr>
              <a:t>atas</a:t>
            </a:r>
            <a:r>
              <a:rPr lang="en-US" sz="2000" b="1" dirty="0" smtClean="0">
                <a:latin typeface="Agency FB" panose="020B0503020202020204" pitchFamily="34" charset="0"/>
              </a:rPr>
              <a:t> / </a:t>
            </a:r>
            <a:r>
              <a:rPr lang="en-US" sz="2000" b="1" dirty="0" err="1" smtClean="0">
                <a:latin typeface="Agency FB" panose="020B0503020202020204" pitchFamily="34" charset="0"/>
              </a:rPr>
              <a:t>sama</a:t>
            </a:r>
            <a:r>
              <a:rPr lang="en-US" sz="2000" b="1" dirty="0" smtClean="0">
                <a:latin typeface="Agency FB" panose="020B0503020202020204" pitchFamily="34" charset="0"/>
              </a:rPr>
              <a:t> </a:t>
            </a:r>
            <a:r>
              <a:rPr lang="en-US" sz="2000" b="1" dirty="0" err="1" smtClean="0">
                <a:latin typeface="Agency FB" panose="020B0503020202020204" pitchFamily="34" charset="0"/>
              </a:rPr>
              <a:t>dengan</a:t>
            </a:r>
            <a:r>
              <a:rPr lang="en-US" sz="2000" b="1" dirty="0" smtClean="0">
                <a:latin typeface="Agency FB" panose="020B0503020202020204" pitchFamily="34" charset="0"/>
              </a:rPr>
              <a:t> </a:t>
            </a:r>
            <a:r>
              <a:rPr lang="en-US" sz="2000" b="1" dirty="0" err="1" smtClean="0">
                <a:latin typeface="Agency FB" panose="020B0503020202020204" pitchFamily="34" charset="0"/>
              </a:rPr>
              <a:t>Rp</a:t>
            </a:r>
            <a:r>
              <a:rPr lang="en-US" sz="2000" b="1" dirty="0" smtClean="0">
                <a:latin typeface="Agency FB" panose="020B0503020202020204" pitchFamily="34" charset="0"/>
              </a:rPr>
              <a:t> 100.000</a:t>
            </a:r>
          </a:p>
          <a:p>
            <a:pPr marL="342900" marR="0" lvl="0" indent="-34290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"/>
            </a:pPr>
            <a:r>
              <a:rPr lang="en-US" sz="2000" b="1" dirty="0" err="1" smtClean="0">
                <a:latin typeface="Agency FB" panose="020B0503020202020204" pitchFamily="34" charset="0"/>
              </a:rPr>
              <a:t>Alat</a:t>
            </a:r>
            <a:r>
              <a:rPr lang="en-US" sz="2000" b="1" dirty="0" smtClean="0">
                <a:latin typeface="Agency FB" panose="020B0503020202020204" pitchFamily="34" charset="0"/>
              </a:rPr>
              <a:t> Kantor/ </a:t>
            </a:r>
            <a:r>
              <a:rPr lang="en-US" sz="2000" b="1" dirty="0" err="1" smtClean="0">
                <a:latin typeface="Agency FB" panose="020B0503020202020204" pitchFamily="34" charset="0"/>
              </a:rPr>
              <a:t>Rumah</a:t>
            </a:r>
            <a:r>
              <a:rPr lang="en-US" sz="2000" b="1" dirty="0" smtClean="0">
                <a:latin typeface="Agency FB" panose="020B0503020202020204" pitchFamily="34" charset="0"/>
              </a:rPr>
              <a:t> </a:t>
            </a:r>
            <a:r>
              <a:rPr lang="en-US" sz="2000" b="1" dirty="0" err="1" smtClean="0">
                <a:latin typeface="Agency FB" panose="020B0503020202020204" pitchFamily="34" charset="0"/>
              </a:rPr>
              <a:t>Tangga</a:t>
            </a:r>
            <a:r>
              <a:rPr lang="en-US" sz="2000" b="1" dirty="0" smtClean="0">
                <a:latin typeface="Agency FB" panose="020B0503020202020204" pitchFamily="34" charset="0"/>
              </a:rPr>
              <a:t>, </a:t>
            </a:r>
            <a:r>
              <a:rPr lang="en-US" sz="2000" b="1" dirty="0" err="1" smtClean="0">
                <a:latin typeface="Agency FB" panose="020B0503020202020204" pitchFamily="34" charset="0"/>
              </a:rPr>
              <a:t>Alat</a:t>
            </a:r>
            <a:r>
              <a:rPr lang="en-US" sz="2000" b="1" dirty="0" smtClean="0">
                <a:latin typeface="Agency FB" panose="020B0503020202020204" pitchFamily="34" charset="0"/>
              </a:rPr>
              <a:t> </a:t>
            </a:r>
            <a:r>
              <a:rPr lang="en-US" sz="2000" b="1" dirty="0" err="1" smtClean="0">
                <a:latin typeface="Agency FB" panose="020B0503020202020204" pitchFamily="34" charset="0"/>
              </a:rPr>
              <a:t>Pertanian</a:t>
            </a:r>
            <a:r>
              <a:rPr lang="en-US" sz="2000" b="1" dirty="0" smtClean="0">
                <a:latin typeface="Agency FB" panose="020B0503020202020204" pitchFamily="34" charset="0"/>
              </a:rPr>
              <a:t> </a:t>
            </a:r>
            <a:r>
              <a:rPr lang="en-US" sz="2000" b="1" dirty="0" err="1">
                <a:latin typeface="Agency FB" panose="020B0503020202020204" pitchFamily="34" charset="0"/>
              </a:rPr>
              <a:t>harga</a:t>
            </a:r>
            <a:r>
              <a:rPr lang="en-US" sz="2000" b="1" dirty="0">
                <a:latin typeface="Agency FB" panose="020B0503020202020204" pitchFamily="34" charset="0"/>
              </a:rPr>
              <a:t> </a:t>
            </a:r>
            <a:r>
              <a:rPr lang="en-US" sz="2000" b="1" dirty="0" err="1">
                <a:latin typeface="Agency FB" panose="020B0503020202020204" pitchFamily="34" charset="0"/>
              </a:rPr>
              <a:t>beli</a:t>
            </a:r>
            <a:r>
              <a:rPr lang="en-US" sz="2000" b="1" dirty="0">
                <a:latin typeface="Agency FB" panose="020B0503020202020204" pitchFamily="34" charset="0"/>
              </a:rPr>
              <a:t> di </a:t>
            </a:r>
            <a:r>
              <a:rPr lang="en-US" sz="2000" b="1" dirty="0" err="1">
                <a:latin typeface="Agency FB" panose="020B0503020202020204" pitchFamily="34" charset="0"/>
              </a:rPr>
              <a:t>atas</a:t>
            </a:r>
            <a:r>
              <a:rPr lang="en-US" sz="2000" b="1" dirty="0">
                <a:latin typeface="Agency FB" panose="020B0503020202020204" pitchFamily="34" charset="0"/>
              </a:rPr>
              <a:t> / </a:t>
            </a:r>
            <a:r>
              <a:rPr lang="en-US" sz="2000" b="1" dirty="0" err="1">
                <a:latin typeface="Agency FB" panose="020B0503020202020204" pitchFamily="34" charset="0"/>
              </a:rPr>
              <a:t>sama</a:t>
            </a:r>
            <a:r>
              <a:rPr lang="en-US" sz="2000" b="1" dirty="0">
                <a:latin typeface="Agency FB" panose="020B0503020202020204" pitchFamily="34" charset="0"/>
              </a:rPr>
              <a:t> </a:t>
            </a:r>
            <a:r>
              <a:rPr lang="en-US" sz="2000" b="1" dirty="0" err="1">
                <a:latin typeface="Agency FB" panose="020B0503020202020204" pitchFamily="34" charset="0"/>
              </a:rPr>
              <a:t>dengan</a:t>
            </a:r>
            <a:r>
              <a:rPr lang="en-US" sz="2000" b="1" dirty="0">
                <a:latin typeface="Agency FB" panose="020B0503020202020204" pitchFamily="34" charset="0"/>
              </a:rPr>
              <a:t> </a:t>
            </a:r>
            <a:r>
              <a:rPr lang="en-US" sz="2000" b="1" dirty="0" err="1">
                <a:latin typeface="Agency FB" panose="020B0503020202020204" pitchFamily="34" charset="0"/>
              </a:rPr>
              <a:t>Rp</a:t>
            </a:r>
            <a:r>
              <a:rPr lang="en-US" sz="2000" b="1" dirty="0">
                <a:latin typeface="Agency FB" panose="020B0503020202020204" pitchFamily="34" charset="0"/>
              </a:rPr>
              <a:t> </a:t>
            </a:r>
            <a:r>
              <a:rPr lang="en-US" sz="2000" b="1" dirty="0" smtClean="0">
                <a:latin typeface="Agency FB" panose="020B0503020202020204" pitchFamily="34" charset="0"/>
              </a:rPr>
              <a:t>150.000</a:t>
            </a:r>
          </a:p>
          <a:p>
            <a:pPr marL="342900" marR="0" lvl="0" indent="-34290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"/>
            </a:pPr>
            <a:r>
              <a:rPr lang="en-US" sz="2000" b="1" dirty="0" err="1" smtClean="0">
                <a:latin typeface="Agency FB" panose="020B0503020202020204" pitchFamily="34" charset="0"/>
              </a:rPr>
              <a:t>Semua</a:t>
            </a:r>
            <a:r>
              <a:rPr lang="en-US" sz="2000" b="1" dirty="0" smtClean="0">
                <a:latin typeface="Agency FB" panose="020B0503020202020204" pitchFamily="34" charset="0"/>
              </a:rPr>
              <a:t> </a:t>
            </a:r>
            <a:r>
              <a:rPr lang="en-US" sz="2000" b="1" dirty="0" err="1" smtClean="0">
                <a:latin typeface="Agency FB" panose="020B0503020202020204" pitchFamily="34" charset="0"/>
              </a:rPr>
              <a:t>jenis</a:t>
            </a:r>
            <a:r>
              <a:rPr lang="en-US" sz="2000" b="1" dirty="0" smtClean="0">
                <a:latin typeface="Agency FB" panose="020B0503020202020204" pitchFamily="34" charset="0"/>
              </a:rPr>
              <a:t> </a:t>
            </a:r>
            <a:r>
              <a:rPr lang="en-US" sz="2000" b="1" dirty="0" err="1" smtClean="0">
                <a:latin typeface="Agency FB" panose="020B0503020202020204" pitchFamily="34" charset="0"/>
              </a:rPr>
              <a:t>buku</a:t>
            </a:r>
            <a:r>
              <a:rPr lang="en-US" sz="2000" b="1" dirty="0" smtClean="0">
                <a:latin typeface="Agency FB" panose="020B0503020202020204" pitchFamily="34" charset="0"/>
              </a:rPr>
              <a:t> </a:t>
            </a:r>
            <a:r>
              <a:rPr lang="en-US" sz="2000" b="1" dirty="0" err="1" smtClean="0">
                <a:latin typeface="Agency FB" panose="020B0503020202020204" pitchFamily="34" charset="0"/>
              </a:rPr>
              <a:t>masuk</a:t>
            </a:r>
            <a:r>
              <a:rPr lang="en-US" sz="2000" b="1" dirty="0" smtClean="0">
                <a:latin typeface="Agency FB" panose="020B0503020202020204" pitchFamily="34" charset="0"/>
              </a:rPr>
              <a:t> </a:t>
            </a:r>
            <a:r>
              <a:rPr lang="en-US" sz="2000" b="1" dirty="0" err="1" smtClean="0">
                <a:latin typeface="Agency FB" panose="020B0503020202020204" pitchFamily="34" charset="0"/>
              </a:rPr>
              <a:t>menjadi</a:t>
            </a:r>
            <a:r>
              <a:rPr lang="en-US" sz="2000" b="1" dirty="0" smtClean="0">
                <a:latin typeface="Agency FB" panose="020B0503020202020204" pitchFamily="34" charset="0"/>
              </a:rPr>
              <a:t> </a:t>
            </a:r>
            <a:r>
              <a:rPr lang="en-US" sz="2000" b="1" dirty="0" err="1" smtClean="0">
                <a:latin typeface="Agency FB" panose="020B0503020202020204" pitchFamily="34" charset="0"/>
              </a:rPr>
              <a:t>Aset</a:t>
            </a:r>
            <a:r>
              <a:rPr lang="en-US" sz="2000" b="1" dirty="0" smtClean="0">
                <a:latin typeface="Agency FB" panose="020B0503020202020204" pitchFamily="34" charset="0"/>
              </a:rPr>
              <a:t>, </a:t>
            </a:r>
            <a:r>
              <a:rPr lang="en-US" sz="2000" b="1" dirty="0" err="1" smtClean="0">
                <a:latin typeface="Agency FB" panose="020B0503020202020204" pitchFamily="34" charset="0"/>
              </a:rPr>
              <a:t>berapa</a:t>
            </a:r>
            <a:r>
              <a:rPr lang="en-US" sz="2000" b="1" dirty="0" smtClean="0">
                <a:latin typeface="Agency FB" panose="020B0503020202020204" pitchFamily="34" charset="0"/>
              </a:rPr>
              <a:t> pun </a:t>
            </a:r>
            <a:r>
              <a:rPr lang="en-US" sz="2000" b="1" dirty="0" err="1" smtClean="0">
                <a:latin typeface="Agency FB" panose="020B0503020202020204" pitchFamily="34" charset="0"/>
              </a:rPr>
              <a:t>nominalnya</a:t>
            </a:r>
            <a:endParaRPr lang="en-US" sz="2000" b="1" dirty="0">
              <a:latin typeface="Agency FB" panose="020B0503020202020204" pitchFamily="34" charset="0"/>
            </a:endParaRPr>
          </a:p>
          <a:p>
            <a:pPr marL="342900" marR="0" lvl="0" indent="-34290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"/>
            </a:pPr>
            <a:r>
              <a:rPr lang="en-US" sz="2000" b="1" dirty="0" err="1" smtClean="0">
                <a:latin typeface="Agency FB" panose="020B0503020202020204" pitchFamily="34" charset="0"/>
              </a:rPr>
              <a:t>Barang</a:t>
            </a:r>
            <a:r>
              <a:rPr lang="en-US" sz="2000" b="1" dirty="0" smtClean="0">
                <a:latin typeface="Agency FB" panose="020B0503020202020204" pitchFamily="34" charset="0"/>
              </a:rPr>
              <a:t> yang </a:t>
            </a:r>
            <a:r>
              <a:rPr lang="en-US" sz="2000" b="1" dirty="0" err="1" smtClean="0">
                <a:latin typeface="Agency FB" panose="020B0503020202020204" pitchFamily="34" charset="0"/>
              </a:rPr>
              <a:t>sifatnya</a:t>
            </a:r>
            <a:r>
              <a:rPr lang="en-US" sz="2000" b="1" dirty="0" smtClean="0">
                <a:latin typeface="Agency FB" panose="020B0503020202020204" pitchFamily="34" charset="0"/>
              </a:rPr>
              <a:t> </a:t>
            </a:r>
            <a:r>
              <a:rPr lang="en-US" sz="2000" b="1" dirty="0" err="1" smtClean="0">
                <a:latin typeface="Agency FB" panose="020B0503020202020204" pitchFamily="34" charset="0"/>
              </a:rPr>
              <a:t>awet</a:t>
            </a:r>
            <a:endParaRPr lang="en-US" sz="2000" b="1" dirty="0">
              <a:latin typeface="Agency FB" panose="020B0503020202020204" pitchFamily="34" charset="0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 bwMode="black">
          <a:xfrm>
            <a:off x="344129" y="3916452"/>
            <a:ext cx="8229600" cy="9271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rgbClr val="FFFFFF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algn="r"/>
            <a:r>
              <a:rPr lang="en-US" kern="0" dirty="0" smtClean="0">
                <a:solidFill>
                  <a:srgbClr val="00B0F0"/>
                </a:solidFill>
                <a:latin typeface="Agency FB" panose="020B0503020202020204" pitchFamily="34" charset="0"/>
              </a:rPr>
              <a:t>KLASIFIKASI BHP SECARA UMUM</a:t>
            </a:r>
            <a:endParaRPr lang="en-US" kern="0" dirty="0">
              <a:solidFill>
                <a:srgbClr val="00B0F0"/>
              </a:solidFill>
              <a:latin typeface="Agency FB" panose="020B050302020202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762000" y="4843552"/>
            <a:ext cx="8153400" cy="18620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marR="0" lvl="0" indent="-34290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"/>
            </a:pPr>
            <a:r>
              <a:rPr lang="en-US" sz="2000" b="1" dirty="0" err="1" smtClean="0">
                <a:latin typeface="Agency FB" panose="020B0503020202020204" pitchFamily="34" charset="0"/>
              </a:rPr>
              <a:t>Alat</a:t>
            </a:r>
            <a:r>
              <a:rPr lang="en-US" sz="2000" b="1" dirty="0" smtClean="0">
                <a:latin typeface="Agency FB" panose="020B0503020202020204" pitchFamily="34" charset="0"/>
              </a:rPr>
              <a:t> OLAHRAGA &amp; KESENIAN </a:t>
            </a:r>
            <a:r>
              <a:rPr lang="en-US" sz="2000" b="1" dirty="0" err="1" smtClean="0">
                <a:latin typeface="Agency FB" panose="020B0503020202020204" pitchFamily="34" charset="0"/>
              </a:rPr>
              <a:t>harga</a:t>
            </a:r>
            <a:r>
              <a:rPr lang="en-US" sz="2000" b="1" dirty="0" smtClean="0">
                <a:latin typeface="Agency FB" panose="020B0503020202020204" pitchFamily="34" charset="0"/>
              </a:rPr>
              <a:t> </a:t>
            </a:r>
            <a:r>
              <a:rPr lang="en-US" sz="2000" b="1" dirty="0" err="1" smtClean="0">
                <a:latin typeface="Agency FB" panose="020B0503020202020204" pitchFamily="34" charset="0"/>
              </a:rPr>
              <a:t>beli</a:t>
            </a:r>
            <a:r>
              <a:rPr lang="en-US" sz="2000" b="1" dirty="0" smtClean="0">
                <a:latin typeface="Agency FB" panose="020B0503020202020204" pitchFamily="34" charset="0"/>
              </a:rPr>
              <a:t> KURANG </a:t>
            </a:r>
            <a:r>
              <a:rPr lang="en-US" sz="2000" b="1" dirty="0" err="1" smtClean="0">
                <a:latin typeface="Agency FB" panose="020B0503020202020204" pitchFamily="34" charset="0"/>
              </a:rPr>
              <a:t>dari</a:t>
            </a:r>
            <a:r>
              <a:rPr lang="en-US" sz="2000" b="1" dirty="0" smtClean="0">
                <a:latin typeface="Agency FB" panose="020B0503020202020204" pitchFamily="34" charset="0"/>
              </a:rPr>
              <a:t> </a:t>
            </a:r>
            <a:r>
              <a:rPr lang="en-US" sz="2000" b="1" dirty="0" err="1" smtClean="0">
                <a:latin typeface="Agency FB" panose="020B0503020202020204" pitchFamily="34" charset="0"/>
              </a:rPr>
              <a:t>Rp</a:t>
            </a:r>
            <a:r>
              <a:rPr lang="en-US" sz="2000" b="1" dirty="0" smtClean="0">
                <a:latin typeface="Agency FB" panose="020B0503020202020204" pitchFamily="34" charset="0"/>
              </a:rPr>
              <a:t> 100.000 (</a:t>
            </a:r>
            <a:r>
              <a:rPr lang="en-US" sz="2000" b="1" dirty="0" err="1" smtClean="0">
                <a:latin typeface="Agency FB" panose="020B0503020202020204" pitchFamily="34" charset="0"/>
              </a:rPr>
              <a:t>Misal</a:t>
            </a:r>
            <a:r>
              <a:rPr lang="en-US" sz="2000" b="1" dirty="0" smtClean="0">
                <a:latin typeface="Agency FB" panose="020B0503020202020204" pitchFamily="34" charset="0"/>
              </a:rPr>
              <a:t> : Bola </a:t>
            </a:r>
            <a:r>
              <a:rPr lang="en-US" sz="2000" b="1" dirty="0" err="1" smtClean="0">
                <a:latin typeface="Agency FB" panose="020B0503020202020204" pitchFamily="34" charset="0"/>
              </a:rPr>
              <a:t>Plastik</a:t>
            </a:r>
            <a:r>
              <a:rPr lang="en-US" sz="2000" b="1" dirty="0" smtClean="0">
                <a:latin typeface="Agency FB" panose="020B0503020202020204" pitchFamily="34" charset="0"/>
              </a:rPr>
              <a:t>)</a:t>
            </a:r>
          </a:p>
          <a:p>
            <a:pPr marL="342900" marR="0" lvl="0" indent="-34290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"/>
            </a:pPr>
            <a:r>
              <a:rPr lang="en-US" sz="2000" b="1" dirty="0" err="1" smtClean="0">
                <a:latin typeface="Agency FB" panose="020B0503020202020204" pitchFamily="34" charset="0"/>
              </a:rPr>
              <a:t>Alat</a:t>
            </a:r>
            <a:r>
              <a:rPr lang="en-US" sz="2000" b="1" dirty="0" smtClean="0">
                <a:latin typeface="Agency FB" panose="020B0503020202020204" pitchFamily="34" charset="0"/>
              </a:rPr>
              <a:t> Kantor/ </a:t>
            </a:r>
            <a:r>
              <a:rPr lang="en-US" sz="2000" b="1" dirty="0" err="1" smtClean="0">
                <a:latin typeface="Agency FB" panose="020B0503020202020204" pitchFamily="34" charset="0"/>
              </a:rPr>
              <a:t>Rumah</a:t>
            </a:r>
            <a:r>
              <a:rPr lang="en-US" sz="2000" b="1" dirty="0" smtClean="0">
                <a:latin typeface="Agency FB" panose="020B0503020202020204" pitchFamily="34" charset="0"/>
              </a:rPr>
              <a:t> </a:t>
            </a:r>
            <a:r>
              <a:rPr lang="en-US" sz="2000" b="1" dirty="0" err="1" smtClean="0">
                <a:latin typeface="Agency FB" panose="020B0503020202020204" pitchFamily="34" charset="0"/>
              </a:rPr>
              <a:t>Tangga</a:t>
            </a:r>
            <a:r>
              <a:rPr lang="en-US" sz="2000" b="1" dirty="0" smtClean="0">
                <a:latin typeface="Agency FB" panose="020B0503020202020204" pitchFamily="34" charset="0"/>
              </a:rPr>
              <a:t>, </a:t>
            </a:r>
            <a:r>
              <a:rPr lang="en-US" sz="2000" b="1" dirty="0" err="1" smtClean="0">
                <a:latin typeface="Agency FB" panose="020B0503020202020204" pitchFamily="34" charset="0"/>
              </a:rPr>
              <a:t>Alat</a:t>
            </a:r>
            <a:r>
              <a:rPr lang="en-US" sz="2000" b="1" dirty="0" smtClean="0">
                <a:latin typeface="Agency FB" panose="020B0503020202020204" pitchFamily="34" charset="0"/>
              </a:rPr>
              <a:t> </a:t>
            </a:r>
            <a:r>
              <a:rPr lang="en-US" sz="2000" b="1" dirty="0" err="1" smtClean="0">
                <a:latin typeface="Agency FB" panose="020B0503020202020204" pitchFamily="34" charset="0"/>
              </a:rPr>
              <a:t>Pertanian</a:t>
            </a:r>
            <a:r>
              <a:rPr lang="en-US" sz="2000" b="1" dirty="0" smtClean="0">
                <a:latin typeface="Agency FB" panose="020B0503020202020204" pitchFamily="34" charset="0"/>
              </a:rPr>
              <a:t> </a:t>
            </a:r>
            <a:r>
              <a:rPr lang="en-US" sz="2000" b="1" dirty="0" err="1">
                <a:latin typeface="Agency FB" panose="020B0503020202020204" pitchFamily="34" charset="0"/>
              </a:rPr>
              <a:t>harga</a:t>
            </a:r>
            <a:r>
              <a:rPr lang="en-US" sz="2000" b="1" dirty="0">
                <a:latin typeface="Agency FB" panose="020B0503020202020204" pitchFamily="34" charset="0"/>
              </a:rPr>
              <a:t> </a:t>
            </a:r>
            <a:r>
              <a:rPr lang="en-US" sz="2000" b="1" dirty="0" err="1">
                <a:latin typeface="Agency FB" panose="020B0503020202020204" pitchFamily="34" charset="0"/>
              </a:rPr>
              <a:t>beli</a:t>
            </a:r>
            <a:r>
              <a:rPr lang="en-US" sz="2000" b="1" dirty="0">
                <a:latin typeface="Agency FB" panose="020B0503020202020204" pitchFamily="34" charset="0"/>
              </a:rPr>
              <a:t> </a:t>
            </a:r>
            <a:r>
              <a:rPr lang="en-US" sz="2000" b="1" dirty="0" smtClean="0">
                <a:latin typeface="Agency FB" panose="020B0503020202020204" pitchFamily="34" charset="0"/>
              </a:rPr>
              <a:t>KURANG </a:t>
            </a:r>
            <a:r>
              <a:rPr lang="en-US" sz="2000" b="1" dirty="0" err="1" smtClean="0">
                <a:latin typeface="Agency FB" panose="020B0503020202020204" pitchFamily="34" charset="0"/>
              </a:rPr>
              <a:t>dari</a:t>
            </a:r>
            <a:r>
              <a:rPr lang="en-US" sz="2000" b="1" dirty="0" smtClean="0">
                <a:latin typeface="Agency FB" panose="020B0503020202020204" pitchFamily="34" charset="0"/>
              </a:rPr>
              <a:t> </a:t>
            </a:r>
            <a:r>
              <a:rPr lang="en-US" sz="2000" b="1" dirty="0" err="1" smtClean="0">
                <a:latin typeface="Agency FB" panose="020B0503020202020204" pitchFamily="34" charset="0"/>
              </a:rPr>
              <a:t>Rp</a:t>
            </a:r>
            <a:r>
              <a:rPr lang="en-US" sz="2000" b="1" dirty="0" smtClean="0">
                <a:latin typeface="Agency FB" panose="020B0503020202020204" pitchFamily="34" charset="0"/>
              </a:rPr>
              <a:t> 150.000</a:t>
            </a:r>
          </a:p>
          <a:p>
            <a:pPr marL="342900" marR="0" lvl="0" indent="-34290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"/>
            </a:pPr>
            <a:r>
              <a:rPr lang="en-US" sz="2000" b="1" dirty="0" err="1" smtClean="0">
                <a:latin typeface="Agency FB" panose="020B0503020202020204" pitchFamily="34" charset="0"/>
              </a:rPr>
              <a:t>Barang</a:t>
            </a:r>
            <a:r>
              <a:rPr lang="en-US" sz="2000" b="1" dirty="0" smtClean="0">
                <a:latin typeface="Agency FB" panose="020B0503020202020204" pitchFamily="34" charset="0"/>
              </a:rPr>
              <a:t> yang </a:t>
            </a:r>
            <a:r>
              <a:rPr lang="en-US" sz="2000" b="1" dirty="0" err="1" smtClean="0">
                <a:latin typeface="Agency FB" panose="020B0503020202020204" pitchFamily="34" charset="0"/>
              </a:rPr>
              <a:t>tidak</a:t>
            </a:r>
            <a:r>
              <a:rPr lang="en-US" sz="2000" b="1" dirty="0" smtClean="0">
                <a:latin typeface="Agency FB" panose="020B0503020202020204" pitchFamily="34" charset="0"/>
              </a:rPr>
              <a:t> </a:t>
            </a:r>
            <a:r>
              <a:rPr lang="en-US" sz="2000" b="1" dirty="0" err="1" smtClean="0">
                <a:latin typeface="Agency FB" panose="020B0503020202020204" pitchFamily="34" charset="0"/>
              </a:rPr>
              <a:t>awet</a:t>
            </a:r>
            <a:endParaRPr lang="en-US" sz="2000" b="1" dirty="0" smtClean="0">
              <a:latin typeface="Agency FB" panose="020B0503020202020204" pitchFamily="34" charset="0"/>
            </a:endParaRPr>
          </a:p>
          <a:p>
            <a:pPr marL="342900" marR="0" lvl="0" indent="-34290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"/>
            </a:pPr>
            <a:r>
              <a:rPr lang="en-US" sz="2000" b="1" dirty="0" err="1" smtClean="0">
                <a:latin typeface="Agency FB" panose="020B0503020202020204" pitchFamily="34" charset="0"/>
              </a:rPr>
              <a:t>Majalah</a:t>
            </a:r>
            <a:r>
              <a:rPr lang="en-US" sz="2000" b="1" dirty="0" smtClean="0">
                <a:latin typeface="Agency FB" panose="020B0503020202020204" pitchFamily="34" charset="0"/>
              </a:rPr>
              <a:t> / Koran</a:t>
            </a:r>
          </a:p>
          <a:p>
            <a:pPr marL="342900" marR="0" lvl="0" indent="-34290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"/>
            </a:pPr>
            <a:endParaRPr lang="en-US" sz="2000" b="1" dirty="0">
              <a:latin typeface="Agency FB" panose="020B05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8122588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152400"/>
            <a:ext cx="6705600" cy="927100"/>
          </a:xfrm>
        </p:spPr>
        <p:txBody>
          <a:bodyPr/>
          <a:lstStyle/>
          <a:p>
            <a:r>
              <a:rPr lang="en-US" sz="4000" dirty="0" smtClean="0">
                <a:latin typeface="Cambria" panose="02040503050406030204" pitchFamily="18" charset="0"/>
                <a:ea typeface="Cambria" panose="02040503050406030204" pitchFamily="18" charset="0"/>
              </a:rPr>
              <a:t>ALUR KOREKSI APBS/RKAS</a:t>
            </a:r>
            <a:endParaRPr lang="en-US" sz="4000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2007228343"/>
              </p:ext>
            </p:extLst>
          </p:nvPr>
        </p:nvGraphicFramePr>
        <p:xfrm>
          <a:off x="457200" y="1143000"/>
          <a:ext cx="8229600" cy="5461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42997625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title"/>
          </p:nvPr>
        </p:nvSpPr>
        <p:spPr>
          <a:xfrm>
            <a:off x="195262" y="533400"/>
            <a:ext cx="7162800" cy="927100"/>
          </a:xfrm>
        </p:spPr>
        <p:txBody>
          <a:bodyPr/>
          <a:lstStyle/>
          <a:p>
            <a:pPr algn="ctr"/>
            <a:r>
              <a:rPr lang="en-US" b="0" dirty="0" smtClean="0">
                <a:latin typeface="Gill Sans Ultra Bold Condensed" panose="020B0A06020104020203" pitchFamily="34" charset="0"/>
                <a:ea typeface="Kozuka Mincho Pro H" pitchFamily="18" charset="-128"/>
              </a:rPr>
              <a:t>PERTANGGUNGJAWABAN</a:t>
            </a:r>
            <a:endParaRPr lang="en-US" b="0" dirty="0">
              <a:latin typeface="Gill Sans Ultra Bold Condensed" panose="020B0A06020104020203" pitchFamily="34" charset="0"/>
              <a:ea typeface="Kozuka Mincho Pro H" pitchFamily="18" charset="-128"/>
            </a:endParaRPr>
          </a:p>
        </p:txBody>
      </p:sp>
      <p:pic>
        <p:nvPicPr>
          <p:cNvPr id="60419" name="Picture 3" descr="RY_circle00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7938" y="1541462"/>
            <a:ext cx="2024062" cy="2025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0420" name="Picture 4" descr="LB_circle00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2800" y="1524000"/>
            <a:ext cx="2146300" cy="2146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0421" name="Picture 5" descr="O_chevron001"/>
          <p:cNvPicPr>
            <a:picLocks noChangeAspect="1" noChangeArrowheads="1"/>
          </p:cNvPicPr>
          <p:nvPr/>
        </p:nvPicPr>
        <p:blipFill>
          <a:blip r:embed="rId5">
            <a:lum bright="6000" contrast="42000"/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05138" y="2278062"/>
            <a:ext cx="517525" cy="5826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0422" name="Picture 6" descr="O_chevron001"/>
          <p:cNvPicPr>
            <a:picLocks noChangeAspect="1" noChangeArrowheads="1"/>
          </p:cNvPicPr>
          <p:nvPr/>
        </p:nvPicPr>
        <p:blipFill>
          <a:blip r:embed="rId5">
            <a:lum bright="6000" contrast="42000"/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83263" y="2200275"/>
            <a:ext cx="517525" cy="5826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0423" name="Picture 7" descr="YG_circle00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2350" y="1547812"/>
            <a:ext cx="2182813" cy="21828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0424" name="Text Box 8"/>
          <p:cNvSpPr txBox="1">
            <a:spLocks noChangeArrowheads="1"/>
          </p:cNvSpPr>
          <p:nvPr/>
        </p:nvSpPr>
        <p:spPr bwMode="gray">
          <a:xfrm>
            <a:off x="1063625" y="2120880"/>
            <a:ext cx="1679575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eaLnBrk="0" hangingPunct="0"/>
            <a:r>
              <a:rPr lang="en-US" sz="2800" b="1" dirty="0" smtClean="0">
                <a:latin typeface="Agency FB" pitchFamily="34" charset="0"/>
              </a:rPr>
              <a:t>APBS/RKAS SEKOLAH</a:t>
            </a:r>
            <a:endParaRPr lang="en-US" sz="2800" b="1" dirty="0">
              <a:latin typeface="Agency FB" pitchFamily="34" charset="0"/>
            </a:endParaRPr>
          </a:p>
        </p:txBody>
      </p:sp>
      <p:sp>
        <p:nvSpPr>
          <p:cNvPr id="60425" name="Text Box 9"/>
          <p:cNvSpPr txBox="1">
            <a:spLocks noChangeArrowheads="1"/>
          </p:cNvSpPr>
          <p:nvPr/>
        </p:nvSpPr>
        <p:spPr bwMode="gray">
          <a:xfrm>
            <a:off x="3871913" y="2135524"/>
            <a:ext cx="1614487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en-US" sz="2000" b="1" dirty="0" smtClean="0">
                <a:latin typeface="Agency FB" pitchFamily="34" charset="0"/>
              </a:rPr>
              <a:t>NOTA, KWITANSI, BUKTI PENDUKUNG</a:t>
            </a:r>
            <a:endParaRPr lang="en-US" sz="2000" b="1" dirty="0">
              <a:latin typeface="Agency FB" pitchFamily="34" charset="0"/>
            </a:endParaRPr>
          </a:p>
        </p:txBody>
      </p:sp>
      <p:sp>
        <p:nvSpPr>
          <p:cNvPr id="60426" name="Text Box 10"/>
          <p:cNvSpPr txBox="1">
            <a:spLocks noChangeArrowheads="1"/>
          </p:cNvSpPr>
          <p:nvPr/>
        </p:nvSpPr>
        <p:spPr bwMode="gray">
          <a:xfrm>
            <a:off x="6556375" y="2008187"/>
            <a:ext cx="1603375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en-US" sz="3600" b="1" dirty="0" smtClean="0">
                <a:latin typeface="Agency FB" pitchFamily="34" charset="0"/>
              </a:rPr>
              <a:t>MODUL SIPKS</a:t>
            </a:r>
            <a:endParaRPr lang="en-US" sz="3600" b="1" dirty="0">
              <a:latin typeface="Agency FB" pitchFamily="34" charset="0"/>
            </a:endParaRPr>
          </a:p>
        </p:txBody>
      </p:sp>
      <p:sp>
        <p:nvSpPr>
          <p:cNvPr id="60427" name="Rectangle 11"/>
          <p:cNvSpPr>
            <a:spLocks noChangeArrowheads="1"/>
          </p:cNvSpPr>
          <p:nvPr/>
        </p:nvSpPr>
        <p:spPr bwMode="black">
          <a:xfrm>
            <a:off x="609599" y="4038600"/>
            <a:ext cx="8229601" cy="23183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1"/>
                    </a:gs>
                    <a:gs pos="50000">
                      <a:schemeClr val="bg1"/>
                    </a:gs>
                    <a:gs pos="100000">
                      <a:schemeClr val="accent1"/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eaLnBrk="0" hangingPunct="0">
              <a:lnSpc>
                <a:spcPct val="110000"/>
              </a:lnSpc>
              <a:buFontTx/>
              <a:buChar char="•"/>
            </a:pPr>
            <a:r>
              <a:rPr lang="en-US" sz="2000" b="1" dirty="0" smtClean="0">
                <a:latin typeface="Agency FB" pitchFamily="34" charset="0"/>
              </a:rPr>
              <a:t> </a:t>
            </a:r>
            <a:r>
              <a:rPr lang="en-US" sz="2000" b="1" dirty="0" err="1" smtClean="0">
                <a:latin typeface="Agency FB" pitchFamily="34" charset="0"/>
              </a:rPr>
              <a:t>Sekolah</a:t>
            </a:r>
            <a:r>
              <a:rPr lang="en-US" sz="2000" b="1" dirty="0" smtClean="0">
                <a:latin typeface="Agency FB" pitchFamily="34" charset="0"/>
              </a:rPr>
              <a:t> </a:t>
            </a:r>
            <a:r>
              <a:rPr lang="en-US" sz="2000" b="1" dirty="0" err="1" smtClean="0">
                <a:latin typeface="Agency FB" pitchFamily="34" charset="0"/>
              </a:rPr>
              <a:t>wajib</a:t>
            </a:r>
            <a:r>
              <a:rPr lang="en-US" sz="2000" b="1" dirty="0" smtClean="0">
                <a:latin typeface="Agency FB" pitchFamily="34" charset="0"/>
              </a:rPr>
              <a:t> </a:t>
            </a:r>
            <a:r>
              <a:rPr lang="en-US" sz="2000" b="1" dirty="0" err="1" smtClean="0">
                <a:latin typeface="Agency FB" pitchFamily="34" charset="0"/>
              </a:rPr>
              <a:t>belanja</a:t>
            </a:r>
            <a:r>
              <a:rPr lang="en-US" sz="2000" b="1" dirty="0" smtClean="0">
                <a:latin typeface="Agency FB" pitchFamily="34" charset="0"/>
              </a:rPr>
              <a:t> </a:t>
            </a:r>
            <a:r>
              <a:rPr lang="en-US" sz="2000" b="1" dirty="0" err="1" smtClean="0">
                <a:latin typeface="Agency FB" pitchFamily="34" charset="0"/>
              </a:rPr>
              <a:t>berdasarkan</a:t>
            </a:r>
            <a:r>
              <a:rPr lang="en-US" sz="2000" b="1" dirty="0" smtClean="0">
                <a:latin typeface="Agency FB" pitchFamily="34" charset="0"/>
              </a:rPr>
              <a:t> APBS/RKAS yang </a:t>
            </a:r>
            <a:r>
              <a:rPr lang="en-US" sz="2000" b="1" dirty="0" err="1" smtClean="0">
                <a:latin typeface="Agency FB" pitchFamily="34" charset="0"/>
              </a:rPr>
              <a:t>sudah</a:t>
            </a:r>
            <a:r>
              <a:rPr lang="en-US" sz="2000" b="1" dirty="0" smtClean="0">
                <a:latin typeface="Agency FB" pitchFamily="34" charset="0"/>
              </a:rPr>
              <a:t> </a:t>
            </a:r>
            <a:r>
              <a:rPr lang="en-US" sz="2000" b="1" dirty="0" err="1" smtClean="0">
                <a:latin typeface="Agency FB" pitchFamily="34" charset="0"/>
              </a:rPr>
              <a:t>disahkan</a:t>
            </a:r>
            <a:endParaRPr lang="en-US" sz="2000" b="1" dirty="0" smtClean="0">
              <a:latin typeface="Agency FB" pitchFamily="34" charset="0"/>
            </a:endParaRPr>
          </a:p>
          <a:p>
            <a:pPr eaLnBrk="0" hangingPunct="0">
              <a:lnSpc>
                <a:spcPct val="110000"/>
              </a:lnSpc>
            </a:pPr>
            <a:endParaRPr lang="en-US" sz="1050" b="1" dirty="0" smtClean="0">
              <a:latin typeface="Agency FB" pitchFamily="34" charset="0"/>
            </a:endParaRPr>
          </a:p>
          <a:p>
            <a:pPr eaLnBrk="0" hangingPunct="0">
              <a:lnSpc>
                <a:spcPct val="110000"/>
              </a:lnSpc>
              <a:buFontTx/>
              <a:buChar char="•"/>
            </a:pPr>
            <a:r>
              <a:rPr lang="en-US" sz="2000" b="1" dirty="0">
                <a:latin typeface="Agency FB" pitchFamily="34" charset="0"/>
              </a:rPr>
              <a:t> </a:t>
            </a:r>
            <a:r>
              <a:rPr lang="en-US" sz="2000" b="1" dirty="0" err="1" smtClean="0">
                <a:latin typeface="Agency FB" pitchFamily="34" charset="0"/>
              </a:rPr>
              <a:t>Bukti</a:t>
            </a:r>
            <a:r>
              <a:rPr lang="en-US" sz="2000" b="1" dirty="0" smtClean="0">
                <a:latin typeface="Agency FB" pitchFamily="34" charset="0"/>
              </a:rPr>
              <a:t> </a:t>
            </a:r>
            <a:r>
              <a:rPr lang="en-US" sz="2000" b="1" dirty="0" err="1" smtClean="0">
                <a:latin typeface="Agency FB" pitchFamily="34" charset="0"/>
              </a:rPr>
              <a:t>fisik</a:t>
            </a:r>
            <a:r>
              <a:rPr lang="en-US" sz="2000" b="1" dirty="0" smtClean="0">
                <a:latin typeface="Agency FB" pitchFamily="34" charset="0"/>
              </a:rPr>
              <a:t>/</a:t>
            </a:r>
            <a:r>
              <a:rPr lang="en-US" sz="2000" b="1" dirty="0" err="1" smtClean="0">
                <a:latin typeface="Agency FB" pitchFamily="34" charset="0"/>
              </a:rPr>
              <a:t>pendukung</a:t>
            </a:r>
            <a:r>
              <a:rPr lang="en-US" sz="2000" b="1" dirty="0" smtClean="0">
                <a:latin typeface="Agency FB" pitchFamily="34" charset="0"/>
              </a:rPr>
              <a:t> SPJ </a:t>
            </a:r>
            <a:r>
              <a:rPr lang="en-US" sz="2000" b="1" dirty="0" err="1" smtClean="0">
                <a:latin typeface="Agency FB" pitchFamily="34" charset="0"/>
              </a:rPr>
              <a:t>menjadi</a:t>
            </a:r>
            <a:r>
              <a:rPr lang="en-US" sz="2000" b="1" dirty="0" smtClean="0">
                <a:latin typeface="Agency FB" pitchFamily="34" charset="0"/>
              </a:rPr>
              <a:t> </a:t>
            </a:r>
            <a:r>
              <a:rPr lang="en-US" sz="2000" b="1" dirty="0" err="1" smtClean="0">
                <a:latin typeface="Agency FB" pitchFamily="34" charset="0"/>
              </a:rPr>
              <a:t>dasar</a:t>
            </a:r>
            <a:r>
              <a:rPr lang="en-US" sz="2000" b="1" dirty="0" smtClean="0">
                <a:latin typeface="Agency FB" pitchFamily="34" charset="0"/>
              </a:rPr>
              <a:t> </a:t>
            </a:r>
            <a:r>
              <a:rPr lang="en-US" sz="2000" b="1" dirty="0" err="1" smtClean="0">
                <a:latin typeface="Agency FB" pitchFamily="34" charset="0"/>
              </a:rPr>
              <a:t>pembukuan</a:t>
            </a:r>
            <a:r>
              <a:rPr lang="en-US" sz="2000" b="1" dirty="0" smtClean="0">
                <a:latin typeface="Agency FB" pitchFamily="34" charset="0"/>
              </a:rPr>
              <a:t> </a:t>
            </a:r>
            <a:r>
              <a:rPr lang="en-US" sz="2000" b="1" dirty="0" err="1" smtClean="0">
                <a:latin typeface="Agency FB" pitchFamily="34" charset="0"/>
              </a:rPr>
              <a:t>menggunakan</a:t>
            </a:r>
            <a:r>
              <a:rPr lang="en-US" sz="2000" b="1" dirty="0" smtClean="0">
                <a:latin typeface="Agency FB" pitchFamily="34" charset="0"/>
              </a:rPr>
              <a:t> </a:t>
            </a:r>
            <a:r>
              <a:rPr lang="en-US" sz="2000" b="1" dirty="0" err="1" smtClean="0">
                <a:latin typeface="Agency FB" pitchFamily="34" charset="0"/>
              </a:rPr>
              <a:t>aplikasi</a:t>
            </a:r>
            <a:r>
              <a:rPr lang="en-US" sz="2000" b="1" dirty="0" smtClean="0">
                <a:latin typeface="Agency FB" pitchFamily="34" charset="0"/>
              </a:rPr>
              <a:t> SIPKS</a:t>
            </a:r>
          </a:p>
          <a:p>
            <a:pPr eaLnBrk="0" hangingPunct="0">
              <a:lnSpc>
                <a:spcPct val="110000"/>
              </a:lnSpc>
            </a:pPr>
            <a:endParaRPr lang="en-US" sz="1050" b="1" dirty="0" smtClean="0">
              <a:latin typeface="Agency FB" pitchFamily="34" charset="0"/>
            </a:endParaRPr>
          </a:p>
          <a:p>
            <a:pPr eaLnBrk="0" hangingPunct="0">
              <a:lnSpc>
                <a:spcPct val="110000"/>
              </a:lnSpc>
              <a:buFontTx/>
              <a:buChar char="•"/>
            </a:pPr>
            <a:r>
              <a:rPr lang="en-US" sz="2000" b="1" dirty="0">
                <a:latin typeface="Agency FB" pitchFamily="34" charset="0"/>
              </a:rPr>
              <a:t> </a:t>
            </a:r>
            <a:r>
              <a:rPr lang="en-US" sz="2000" b="1" dirty="0" smtClean="0">
                <a:latin typeface="Agency FB" pitchFamily="34" charset="0"/>
              </a:rPr>
              <a:t>SPJ yang </a:t>
            </a:r>
            <a:r>
              <a:rPr lang="en-US" sz="2000" b="1" dirty="0" err="1" smtClean="0">
                <a:latin typeface="Agency FB" pitchFamily="34" charset="0"/>
              </a:rPr>
              <a:t>tidak</a:t>
            </a:r>
            <a:r>
              <a:rPr lang="en-US" sz="2000" b="1" dirty="0" smtClean="0">
                <a:latin typeface="Agency FB" pitchFamily="34" charset="0"/>
              </a:rPr>
              <a:t> </a:t>
            </a:r>
            <a:r>
              <a:rPr lang="en-US" sz="2000" b="1" dirty="0" err="1" smtClean="0">
                <a:latin typeface="Agency FB" pitchFamily="34" charset="0"/>
              </a:rPr>
              <a:t>sesuai</a:t>
            </a:r>
            <a:r>
              <a:rPr lang="en-US" sz="2000" b="1" dirty="0" smtClean="0">
                <a:latin typeface="Agency FB" pitchFamily="34" charset="0"/>
              </a:rPr>
              <a:t> </a:t>
            </a:r>
            <a:r>
              <a:rPr lang="en-US" sz="2000" b="1" dirty="0" err="1" smtClean="0">
                <a:latin typeface="Agency FB" pitchFamily="34" charset="0"/>
              </a:rPr>
              <a:t>anggaran</a:t>
            </a:r>
            <a:r>
              <a:rPr lang="en-US" sz="2000" b="1" dirty="0" smtClean="0">
                <a:latin typeface="Agency FB" pitchFamily="34" charset="0"/>
              </a:rPr>
              <a:t> </a:t>
            </a:r>
            <a:r>
              <a:rPr lang="en-US" sz="2000" b="1" dirty="0" err="1" smtClean="0">
                <a:latin typeface="Agency FB" pitchFamily="34" charset="0"/>
              </a:rPr>
              <a:t>dan</a:t>
            </a:r>
            <a:r>
              <a:rPr lang="en-US" sz="2000" b="1" dirty="0" smtClean="0">
                <a:latin typeface="Agency FB" pitchFamily="34" charset="0"/>
              </a:rPr>
              <a:t> </a:t>
            </a:r>
            <a:r>
              <a:rPr lang="en-US" sz="2000" b="1" dirty="0" err="1" smtClean="0">
                <a:latin typeface="Agency FB" pitchFamily="34" charset="0"/>
              </a:rPr>
              <a:t>atau</a:t>
            </a:r>
            <a:r>
              <a:rPr lang="en-US" sz="2000" b="1" dirty="0" smtClean="0">
                <a:latin typeface="Agency FB" pitchFamily="34" charset="0"/>
              </a:rPr>
              <a:t> BUKTI FISIK </a:t>
            </a:r>
            <a:r>
              <a:rPr lang="en-US" sz="2000" b="1" dirty="0" err="1" smtClean="0">
                <a:latin typeface="Agency FB" pitchFamily="34" charset="0"/>
              </a:rPr>
              <a:t>tidak</a:t>
            </a:r>
            <a:r>
              <a:rPr lang="en-US" sz="2000" b="1" dirty="0" smtClean="0">
                <a:latin typeface="Agency FB" pitchFamily="34" charset="0"/>
              </a:rPr>
              <a:t> </a:t>
            </a:r>
            <a:r>
              <a:rPr lang="en-US" sz="2000" b="1" dirty="0" err="1" smtClean="0">
                <a:latin typeface="Agency FB" pitchFamily="34" charset="0"/>
              </a:rPr>
              <a:t>komplit</a:t>
            </a:r>
            <a:r>
              <a:rPr lang="en-US" sz="2000" b="1" dirty="0" smtClean="0">
                <a:latin typeface="Agency FB" pitchFamily="34" charset="0"/>
              </a:rPr>
              <a:t> </a:t>
            </a:r>
            <a:r>
              <a:rPr lang="en-US" sz="2000" b="1" dirty="0" err="1" smtClean="0">
                <a:latin typeface="Agency FB" pitchFamily="34" charset="0"/>
              </a:rPr>
              <a:t>mohon</a:t>
            </a:r>
            <a:r>
              <a:rPr lang="en-US" sz="2000" b="1" dirty="0" smtClean="0">
                <a:latin typeface="Agency FB" pitchFamily="34" charset="0"/>
              </a:rPr>
              <a:t> </a:t>
            </a:r>
            <a:r>
              <a:rPr lang="en-US" sz="2000" b="1" dirty="0" err="1" smtClean="0">
                <a:latin typeface="Agency FB" pitchFamily="34" charset="0"/>
              </a:rPr>
              <a:t>tidak</a:t>
            </a:r>
            <a:r>
              <a:rPr lang="en-US" sz="2000" b="1" dirty="0" smtClean="0">
                <a:latin typeface="Agency FB" pitchFamily="34" charset="0"/>
              </a:rPr>
              <a:t> di SPJ </a:t>
            </a:r>
            <a:r>
              <a:rPr lang="en-US" sz="2000" b="1" dirty="0" err="1" smtClean="0">
                <a:latin typeface="Agency FB" pitchFamily="34" charset="0"/>
              </a:rPr>
              <a:t>kan</a:t>
            </a:r>
            <a:r>
              <a:rPr lang="en-US" sz="2000" b="1" dirty="0" smtClean="0">
                <a:latin typeface="Agency FB" pitchFamily="34" charset="0"/>
              </a:rPr>
              <a:t> di </a:t>
            </a:r>
            <a:r>
              <a:rPr lang="en-US" sz="2000" b="1" dirty="0" err="1" smtClean="0">
                <a:latin typeface="Agency FB" pitchFamily="34" charset="0"/>
              </a:rPr>
              <a:t>bulan</a:t>
            </a:r>
            <a:r>
              <a:rPr lang="en-US" sz="2000" b="1" dirty="0" smtClean="0">
                <a:latin typeface="Agency FB" pitchFamily="34" charset="0"/>
              </a:rPr>
              <a:t> </a:t>
            </a:r>
            <a:r>
              <a:rPr lang="en-US" sz="2000" b="1" dirty="0" err="1" smtClean="0">
                <a:latin typeface="Agency FB" pitchFamily="34" charset="0"/>
              </a:rPr>
              <a:t>berjalan</a:t>
            </a:r>
            <a:r>
              <a:rPr lang="en-US" sz="2000" b="1" dirty="0" smtClean="0">
                <a:latin typeface="Agency FB" pitchFamily="34" charset="0"/>
              </a:rPr>
              <a:t>. </a:t>
            </a:r>
            <a:r>
              <a:rPr lang="en-US" sz="2000" b="1" dirty="0" err="1" smtClean="0">
                <a:latin typeface="Agency FB" pitchFamily="34" charset="0"/>
              </a:rPr>
              <a:t>Harap</a:t>
            </a:r>
            <a:r>
              <a:rPr lang="en-US" sz="2000" b="1" dirty="0" smtClean="0">
                <a:latin typeface="Agency FB" pitchFamily="34" charset="0"/>
              </a:rPr>
              <a:t> </a:t>
            </a:r>
            <a:r>
              <a:rPr lang="en-US" sz="2000" b="1" dirty="0" err="1" smtClean="0">
                <a:latin typeface="Agency FB" pitchFamily="34" charset="0"/>
              </a:rPr>
              <a:t>sabar</a:t>
            </a:r>
            <a:r>
              <a:rPr lang="en-US" sz="2000" b="1" dirty="0" smtClean="0">
                <a:latin typeface="Agency FB" pitchFamily="34" charset="0"/>
              </a:rPr>
              <a:t> </a:t>
            </a:r>
            <a:r>
              <a:rPr lang="en-US" sz="2000" b="1" dirty="0" err="1" smtClean="0">
                <a:latin typeface="Agency FB" pitchFamily="34" charset="0"/>
              </a:rPr>
              <a:t>menunggu</a:t>
            </a:r>
            <a:r>
              <a:rPr lang="en-US" sz="2000" b="1" dirty="0" smtClean="0">
                <a:latin typeface="Agency FB" pitchFamily="34" charset="0"/>
              </a:rPr>
              <a:t> </a:t>
            </a:r>
            <a:r>
              <a:rPr lang="en-US" sz="2000" b="1" dirty="0" err="1" smtClean="0">
                <a:latin typeface="Agency FB" pitchFamily="34" charset="0"/>
              </a:rPr>
              <a:t>perubahan</a:t>
            </a:r>
            <a:r>
              <a:rPr lang="en-US" sz="2000" b="1" dirty="0" smtClean="0">
                <a:latin typeface="Agency FB" pitchFamily="34" charset="0"/>
              </a:rPr>
              <a:t> </a:t>
            </a:r>
            <a:r>
              <a:rPr lang="en-US" sz="2000" b="1" dirty="0" err="1" smtClean="0">
                <a:latin typeface="Agency FB" pitchFamily="34" charset="0"/>
              </a:rPr>
              <a:t>anggaran</a:t>
            </a:r>
            <a:r>
              <a:rPr lang="en-US" sz="2000" b="1" dirty="0">
                <a:latin typeface="Agency FB" pitchFamily="34" charset="0"/>
              </a:rPr>
              <a:t> </a:t>
            </a:r>
            <a:r>
              <a:rPr lang="en-US" sz="2000" b="1" dirty="0" smtClean="0">
                <a:latin typeface="Agency FB" pitchFamily="34" charset="0"/>
                <a:sym typeface="Wingdings" panose="05000000000000000000" pitchFamily="2" charset="2"/>
              </a:rPr>
              <a:t></a:t>
            </a:r>
            <a:endParaRPr lang="en-US" sz="2000" b="1" dirty="0" smtClean="0">
              <a:latin typeface="Agency FB" pitchFamily="34" charset="0"/>
            </a:endParaRPr>
          </a:p>
          <a:p>
            <a:pPr eaLnBrk="0" hangingPunct="0">
              <a:lnSpc>
                <a:spcPct val="110000"/>
              </a:lnSpc>
            </a:pPr>
            <a:endParaRPr lang="en-US" sz="1050" b="1" dirty="0" smtClean="0">
              <a:latin typeface="Agency FB" pitchFamily="34" charset="0"/>
            </a:endParaRPr>
          </a:p>
          <a:p>
            <a:pPr eaLnBrk="0" hangingPunct="0">
              <a:lnSpc>
                <a:spcPct val="110000"/>
              </a:lnSpc>
              <a:buFontTx/>
              <a:buChar char="•"/>
            </a:pPr>
            <a:r>
              <a:rPr lang="en-US" sz="2000" b="1" dirty="0">
                <a:latin typeface="Agency FB" pitchFamily="34" charset="0"/>
              </a:rPr>
              <a:t> </a:t>
            </a:r>
            <a:r>
              <a:rPr lang="en-US" sz="2000" b="1" dirty="0" smtClean="0">
                <a:latin typeface="Agency FB" pitchFamily="34" charset="0"/>
              </a:rPr>
              <a:t>SPJ </a:t>
            </a:r>
            <a:r>
              <a:rPr lang="en-US" sz="2000" b="1" dirty="0" err="1" smtClean="0">
                <a:latin typeface="Agency FB" pitchFamily="34" charset="0"/>
              </a:rPr>
              <a:t>kan</a:t>
            </a:r>
            <a:r>
              <a:rPr lang="en-US" sz="2000" b="1" dirty="0" smtClean="0">
                <a:latin typeface="Agency FB" pitchFamily="34" charset="0"/>
              </a:rPr>
              <a:t> yang SUDAH </a:t>
            </a:r>
            <a:r>
              <a:rPr lang="en-US" sz="2000" b="1" dirty="0" err="1" smtClean="0">
                <a:latin typeface="Agency FB" pitchFamily="34" charset="0"/>
              </a:rPr>
              <a:t>komplit</a:t>
            </a:r>
            <a:r>
              <a:rPr lang="en-US" sz="2000" b="1" dirty="0" smtClean="0">
                <a:latin typeface="Agency FB" pitchFamily="34" charset="0"/>
              </a:rPr>
              <a:t> BUKTI FISIKNYA </a:t>
            </a:r>
            <a:r>
              <a:rPr lang="en-US" sz="2000" b="1" dirty="0" err="1" smtClean="0">
                <a:latin typeface="Agency FB" pitchFamily="34" charset="0"/>
              </a:rPr>
              <a:t>dan</a:t>
            </a:r>
            <a:r>
              <a:rPr lang="en-US" sz="2000" b="1" dirty="0">
                <a:latin typeface="Agency FB" pitchFamily="34" charset="0"/>
              </a:rPr>
              <a:t> </a:t>
            </a:r>
            <a:r>
              <a:rPr lang="en-US" sz="2000" b="1" dirty="0" err="1" smtClean="0">
                <a:latin typeface="Agency FB" pitchFamily="34" charset="0"/>
              </a:rPr>
              <a:t>tentu</a:t>
            </a:r>
            <a:r>
              <a:rPr lang="en-US" sz="2000" b="1" dirty="0" smtClean="0">
                <a:latin typeface="Agency FB" pitchFamily="34" charset="0"/>
              </a:rPr>
              <a:t> yang TIDAK </a:t>
            </a:r>
            <a:r>
              <a:rPr lang="en-US" sz="2000" b="1" dirty="0" err="1" smtClean="0">
                <a:latin typeface="Agency FB" pitchFamily="34" charset="0"/>
              </a:rPr>
              <a:t>melebihi</a:t>
            </a:r>
            <a:r>
              <a:rPr lang="en-US" sz="2000" b="1" dirty="0" smtClean="0">
                <a:latin typeface="Agency FB" pitchFamily="34" charset="0"/>
              </a:rPr>
              <a:t> </a:t>
            </a:r>
            <a:r>
              <a:rPr lang="en-US" sz="2000" b="1" dirty="0" err="1" smtClean="0">
                <a:latin typeface="Agency FB" pitchFamily="34" charset="0"/>
              </a:rPr>
              <a:t>Pagu</a:t>
            </a:r>
            <a:r>
              <a:rPr lang="en-US" sz="2000" b="1" dirty="0" smtClean="0">
                <a:latin typeface="Agency FB" pitchFamily="34" charset="0"/>
              </a:rPr>
              <a:t> </a:t>
            </a:r>
            <a:r>
              <a:rPr lang="en-US" sz="2000" b="1" dirty="0" err="1" smtClean="0">
                <a:latin typeface="Agency FB" pitchFamily="34" charset="0"/>
              </a:rPr>
              <a:t>Anggaran</a:t>
            </a:r>
            <a:endParaRPr lang="en-US" sz="2000" b="1" dirty="0" smtClean="0">
              <a:latin typeface="Agency FB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304800"/>
            <a:ext cx="5295900" cy="927100"/>
          </a:xfrm>
        </p:spPr>
        <p:txBody>
          <a:bodyPr/>
          <a:lstStyle/>
          <a:p>
            <a:pPr algn="ctr"/>
            <a:r>
              <a:rPr lang="en-US" sz="2800" b="0" dirty="0" smtClean="0">
                <a:latin typeface="Berlin Sans FB Demi" pitchFamily="34" charset="0"/>
              </a:rPr>
              <a:t>PEMBUKUAN MENGGUNAKAN APLIKASI SIPKS</a:t>
            </a:r>
            <a:endParaRPr lang="en-US" sz="2800" b="0" dirty="0">
              <a:latin typeface="Berlin Sans FB Demi" pitchFamily="34" charset="0"/>
            </a:endParaRPr>
          </a:p>
        </p:txBody>
      </p:sp>
      <p:sp>
        <p:nvSpPr>
          <p:cNvPr id="66563" name="Freeform 3"/>
          <p:cNvSpPr>
            <a:spLocks/>
          </p:cNvSpPr>
          <p:nvPr/>
        </p:nvSpPr>
        <p:spPr bwMode="gray">
          <a:xfrm>
            <a:off x="2336800" y="3570288"/>
            <a:ext cx="1900238" cy="1376362"/>
          </a:xfrm>
          <a:custGeom>
            <a:avLst/>
            <a:gdLst>
              <a:gd name="T0" fmla="*/ 0 w 735"/>
              <a:gd name="T1" fmla="*/ 0 h 532"/>
              <a:gd name="T2" fmla="*/ 382 w 735"/>
              <a:gd name="T3" fmla="*/ 202 h 532"/>
              <a:gd name="T4" fmla="*/ 577 w 735"/>
              <a:gd name="T5" fmla="*/ 202 h 532"/>
              <a:gd name="T6" fmla="*/ 637 w 735"/>
              <a:gd name="T7" fmla="*/ 249 h 532"/>
              <a:gd name="T8" fmla="*/ 639 w 735"/>
              <a:gd name="T9" fmla="*/ 402 h 532"/>
              <a:gd name="T10" fmla="*/ 598 w 735"/>
              <a:gd name="T11" fmla="*/ 400 h 532"/>
              <a:gd name="T12" fmla="*/ 669 w 735"/>
              <a:gd name="T13" fmla="*/ 532 h 532"/>
              <a:gd name="T14" fmla="*/ 735 w 735"/>
              <a:gd name="T15" fmla="*/ 402 h 532"/>
              <a:gd name="T16" fmla="*/ 696 w 735"/>
              <a:gd name="T17" fmla="*/ 402 h 532"/>
              <a:gd name="T18" fmla="*/ 694 w 735"/>
              <a:gd name="T19" fmla="*/ 226 h 532"/>
              <a:gd name="T20" fmla="*/ 616 w 735"/>
              <a:gd name="T21" fmla="*/ 150 h 532"/>
              <a:gd name="T22" fmla="*/ 335 w 735"/>
              <a:gd name="T23" fmla="*/ 149 h 532"/>
              <a:gd name="T24" fmla="*/ 69 w 735"/>
              <a:gd name="T25" fmla="*/ 0 h 532"/>
              <a:gd name="T26" fmla="*/ 0 w 735"/>
              <a:gd name="T27" fmla="*/ 0 h 5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735" h="532">
                <a:moveTo>
                  <a:pt x="0" y="0"/>
                </a:moveTo>
                <a:cubicBezTo>
                  <a:pt x="0" y="0"/>
                  <a:pt x="85" y="216"/>
                  <a:pt x="382" y="202"/>
                </a:cubicBezTo>
                <a:cubicBezTo>
                  <a:pt x="479" y="202"/>
                  <a:pt x="577" y="202"/>
                  <a:pt x="577" y="202"/>
                </a:cubicBezTo>
                <a:cubicBezTo>
                  <a:pt x="577" y="202"/>
                  <a:pt x="639" y="201"/>
                  <a:pt x="637" y="249"/>
                </a:cubicBezTo>
                <a:cubicBezTo>
                  <a:pt x="638" y="325"/>
                  <a:pt x="639" y="402"/>
                  <a:pt x="639" y="402"/>
                </a:cubicBezTo>
                <a:lnTo>
                  <a:pt x="598" y="400"/>
                </a:lnTo>
                <a:lnTo>
                  <a:pt x="669" y="532"/>
                </a:lnTo>
                <a:lnTo>
                  <a:pt x="735" y="402"/>
                </a:lnTo>
                <a:lnTo>
                  <a:pt x="696" y="402"/>
                </a:lnTo>
                <a:cubicBezTo>
                  <a:pt x="696" y="402"/>
                  <a:pt x="695" y="314"/>
                  <a:pt x="694" y="226"/>
                </a:cubicBezTo>
                <a:cubicBezTo>
                  <a:pt x="687" y="160"/>
                  <a:pt x="616" y="150"/>
                  <a:pt x="616" y="150"/>
                </a:cubicBezTo>
                <a:cubicBezTo>
                  <a:pt x="556" y="137"/>
                  <a:pt x="473" y="153"/>
                  <a:pt x="335" y="149"/>
                </a:cubicBezTo>
                <a:cubicBezTo>
                  <a:pt x="110" y="126"/>
                  <a:pt x="69" y="0"/>
                  <a:pt x="69" y="0"/>
                </a:cubicBezTo>
                <a:lnTo>
                  <a:pt x="0" y="0"/>
                </a:lnTo>
                <a:close/>
              </a:path>
            </a:pathLst>
          </a:custGeom>
          <a:gradFill rotWithShape="1">
            <a:gsLst>
              <a:gs pos="0">
                <a:schemeClr val="bg1">
                  <a:alpha val="0"/>
                </a:schemeClr>
              </a:gs>
              <a:gs pos="100000">
                <a:schemeClr val="tx1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292929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6564" name="Freeform 4"/>
          <p:cNvSpPr>
            <a:spLocks/>
          </p:cNvSpPr>
          <p:nvPr/>
        </p:nvSpPr>
        <p:spPr bwMode="gray">
          <a:xfrm>
            <a:off x="4256088" y="3505200"/>
            <a:ext cx="366712" cy="1562100"/>
          </a:xfrm>
          <a:custGeom>
            <a:avLst/>
            <a:gdLst>
              <a:gd name="T0" fmla="*/ 37 w 142"/>
              <a:gd name="T1" fmla="*/ 1 h 604"/>
              <a:gd name="T2" fmla="*/ 45 w 142"/>
              <a:gd name="T3" fmla="*/ 472 h 604"/>
              <a:gd name="T4" fmla="*/ 0 w 142"/>
              <a:gd name="T5" fmla="*/ 474 h 604"/>
              <a:gd name="T6" fmla="*/ 72 w 142"/>
              <a:gd name="T7" fmla="*/ 604 h 604"/>
              <a:gd name="T8" fmla="*/ 142 w 142"/>
              <a:gd name="T9" fmla="*/ 474 h 604"/>
              <a:gd name="T10" fmla="*/ 100 w 142"/>
              <a:gd name="T11" fmla="*/ 474 h 604"/>
              <a:gd name="T12" fmla="*/ 99 w 142"/>
              <a:gd name="T13" fmla="*/ 0 h 604"/>
              <a:gd name="T14" fmla="*/ 37 w 142"/>
              <a:gd name="T15" fmla="*/ 1 h 6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42" h="604">
                <a:moveTo>
                  <a:pt x="37" y="1"/>
                </a:moveTo>
                <a:lnTo>
                  <a:pt x="45" y="472"/>
                </a:lnTo>
                <a:lnTo>
                  <a:pt x="0" y="474"/>
                </a:lnTo>
                <a:lnTo>
                  <a:pt x="72" y="604"/>
                </a:lnTo>
                <a:lnTo>
                  <a:pt x="142" y="474"/>
                </a:lnTo>
                <a:lnTo>
                  <a:pt x="100" y="474"/>
                </a:lnTo>
                <a:lnTo>
                  <a:pt x="99" y="0"/>
                </a:lnTo>
                <a:lnTo>
                  <a:pt x="37" y="1"/>
                </a:lnTo>
                <a:close/>
              </a:path>
            </a:pathLst>
          </a:custGeom>
          <a:gradFill rotWithShape="1">
            <a:gsLst>
              <a:gs pos="0">
                <a:schemeClr val="bg1">
                  <a:alpha val="0"/>
                </a:schemeClr>
              </a:gs>
              <a:gs pos="100000">
                <a:schemeClr val="tx1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292929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6565" name="Freeform 5"/>
          <p:cNvSpPr>
            <a:spLocks/>
          </p:cNvSpPr>
          <p:nvPr/>
        </p:nvSpPr>
        <p:spPr bwMode="gray">
          <a:xfrm flipH="1">
            <a:off x="4656138" y="3570288"/>
            <a:ext cx="1900237" cy="1376362"/>
          </a:xfrm>
          <a:custGeom>
            <a:avLst/>
            <a:gdLst>
              <a:gd name="T0" fmla="*/ 0 w 735"/>
              <a:gd name="T1" fmla="*/ 0 h 532"/>
              <a:gd name="T2" fmla="*/ 382 w 735"/>
              <a:gd name="T3" fmla="*/ 202 h 532"/>
              <a:gd name="T4" fmla="*/ 577 w 735"/>
              <a:gd name="T5" fmla="*/ 202 h 532"/>
              <a:gd name="T6" fmla="*/ 637 w 735"/>
              <a:gd name="T7" fmla="*/ 249 h 532"/>
              <a:gd name="T8" fmla="*/ 639 w 735"/>
              <a:gd name="T9" fmla="*/ 402 h 532"/>
              <a:gd name="T10" fmla="*/ 598 w 735"/>
              <a:gd name="T11" fmla="*/ 400 h 532"/>
              <a:gd name="T12" fmla="*/ 669 w 735"/>
              <a:gd name="T13" fmla="*/ 532 h 532"/>
              <a:gd name="T14" fmla="*/ 735 w 735"/>
              <a:gd name="T15" fmla="*/ 402 h 532"/>
              <a:gd name="T16" fmla="*/ 696 w 735"/>
              <a:gd name="T17" fmla="*/ 402 h 532"/>
              <a:gd name="T18" fmla="*/ 694 w 735"/>
              <a:gd name="T19" fmla="*/ 226 h 532"/>
              <a:gd name="T20" fmla="*/ 616 w 735"/>
              <a:gd name="T21" fmla="*/ 150 h 532"/>
              <a:gd name="T22" fmla="*/ 335 w 735"/>
              <a:gd name="T23" fmla="*/ 149 h 532"/>
              <a:gd name="T24" fmla="*/ 69 w 735"/>
              <a:gd name="T25" fmla="*/ 0 h 532"/>
              <a:gd name="T26" fmla="*/ 0 w 735"/>
              <a:gd name="T27" fmla="*/ 0 h 5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735" h="532">
                <a:moveTo>
                  <a:pt x="0" y="0"/>
                </a:moveTo>
                <a:cubicBezTo>
                  <a:pt x="0" y="0"/>
                  <a:pt x="85" y="216"/>
                  <a:pt x="382" y="202"/>
                </a:cubicBezTo>
                <a:cubicBezTo>
                  <a:pt x="479" y="202"/>
                  <a:pt x="577" y="202"/>
                  <a:pt x="577" y="202"/>
                </a:cubicBezTo>
                <a:cubicBezTo>
                  <a:pt x="577" y="202"/>
                  <a:pt x="639" y="201"/>
                  <a:pt x="637" y="249"/>
                </a:cubicBezTo>
                <a:cubicBezTo>
                  <a:pt x="638" y="325"/>
                  <a:pt x="639" y="402"/>
                  <a:pt x="639" y="402"/>
                </a:cubicBezTo>
                <a:lnTo>
                  <a:pt x="598" y="400"/>
                </a:lnTo>
                <a:lnTo>
                  <a:pt x="669" y="532"/>
                </a:lnTo>
                <a:lnTo>
                  <a:pt x="735" y="402"/>
                </a:lnTo>
                <a:lnTo>
                  <a:pt x="696" y="402"/>
                </a:lnTo>
                <a:cubicBezTo>
                  <a:pt x="696" y="402"/>
                  <a:pt x="695" y="314"/>
                  <a:pt x="694" y="226"/>
                </a:cubicBezTo>
                <a:cubicBezTo>
                  <a:pt x="687" y="160"/>
                  <a:pt x="616" y="150"/>
                  <a:pt x="616" y="150"/>
                </a:cubicBezTo>
                <a:cubicBezTo>
                  <a:pt x="556" y="137"/>
                  <a:pt x="473" y="153"/>
                  <a:pt x="335" y="149"/>
                </a:cubicBezTo>
                <a:cubicBezTo>
                  <a:pt x="110" y="126"/>
                  <a:pt x="69" y="0"/>
                  <a:pt x="69" y="0"/>
                </a:cubicBezTo>
                <a:lnTo>
                  <a:pt x="0" y="0"/>
                </a:lnTo>
                <a:close/>
              </a:path>
            </a:pathLst>
          </a:custGeom>
          <a:gradFill rotWithShape="1">
            <a:gsLst>
              <a:gs pos="0">
                <a:schemeClr val="bg1">
                  <a:alpha val="0"/>
                </a:schemeClr>
              </a:gs>
              <a:gs pos="100000">
                <a:schemeClr val="tx1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292929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grpSp>
        <p:nvGrpSpPr>
          <p:cNvPr id="66566" name="Group 6"/>
          <p:cNvGrpSpPr>
            <a:grpSpLocks/>
          </p:cNvGrpSpPr>
          <p:nvPr/>
        </p:nvGrpSpPr>
        <p:grpSpPr bwMode="auto">
          <a:xfrm>
            <a:off x="1974850" y="2343150"/>
            <a:ext cx="1362075" cy="1322388"/>
            <a:chOff x="4320" y="1152"/>
            <a:chExt cx="414" cy="402"/>
          </a:xfrm>
        </p:grpSpPr>
        <p:sp>
          <p:nvSpPr>
            <p:cNvPr id="66567" name="AutoShape 7"/>
            <p:cNvSpPr>
              <a:spLocks noChangeArrowheads="1"/>
            </p:cNvSpPr>
            <p:nvPr/>
          </p:nvSpPr>
          <p:spPr bwMode="ltGray">
            <a:xfrm>
              <a:off x="4320" y="1152"/>
              <a:ext cx="414" cy="402"/>
            </a:xfrm>
            <a:prstGeom prst="roundRect">
              <a:avLst>
                <a:gd name="adj" fmla="val 11921"/>
              </a:avLst>
            </a:pr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gamma/>
                    <a:shade val="69804"/>
                    <a:invGamma/>
                  </a:schemeClr>
                </a:gs>
              </a:gsLst>
              <a:lin ang="5400000" scaled="1"/>
            </a:gradFill>
            <a:ln w="25400">
              <a:solidFill>
                <a:srgbClr val="FFFFFF"/>
              </a:solidFill>
              <a:round/>
              <a:headEnd/>
              <a:tailEnd/>
            </a:ln>
            <a:effectLst>
              <a:outerShdw dist="53882" dir="2700000" algn="ctr" rotWithShape="0">
                <a:srgbClr val="00000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6568" name="Freeform 8"/>
            <p:cNvSpPr>
              <a:spLocks/>
            </p:cNvSpPr>
            <p:nvPr/>
          </p:nvSpPr>
          <p:spPr bwMode="ltGray">
            <a:xfrm>
              <a:off x="4346" y="1178"/>
              <a:ext cx="206" cy="201"/>
            </a:xfrm>
            <a:custGeom>
              <a:avLst/>
              <a:gdLst>
                <a:gd name="T0" fmla="*/ 118 w 596"/>
                <a:gd name="T1" fmla="*/ 0 h 598"/>
                <a:gd name="T2" fmla="*/ 0 w 596"/>
                <a:gd name="T3" fmla="*/ 118 h 598"/>
                <a:gd name="T4" fmla="*/ 0 w 596"/>
                <a:gd name="T5" fmla="*/ 589 h 598"/>
                <a:gd name="T6" fmla="*/ 161 w 596"/>
                <a:gd name="T7" fmla="*/ 174 h 598"/>
                <a:gd name="T8" fmla="*/ 589 w 596"/>
                <a:gd name="T9" fmla="*/ 0 h 598"/>
                <a:gd name="T10" fmla="*/ 118 w 596"/>
                <a:gd name="T11" fmla="*/ 0 h 5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96" h="598">
                  <a:moveTo>
                    <a:pt x="118" y="0"/>
                  </a:moveTo>
                  <a:cubicBezTo>
                    <a:pt x="53" y="0"/>
                    <a:pt x="0" y="53"/>
                    <a:pt x="0" y="118"/>
                  </a:cubicBezTo>
                  <a:lnTo>
                    <a:pt x="0" y="589"/>
                  </a:lnTo>
                  <a:cubicBezTo>
                    <a:pt x="27" y="598"/>
                    <a:pt x="12" y="309"/>
                    <a:pt x="161" y="174"/>
                  </a:cubicBezTo>
                  <a:cubicBezTo>
                    <a:pt x="310" y="39"/>
                    <a:pt x="596" y="29"/>
                    <a:pt x="589" y="0"/>
                  </a:cubicBezTo>
                  <a:lnTo>
                    <a:pt x="118" y="0"/>
                  </a:lnTo>
                  <a:close/>
                </a:path>
              </a:pathLst>
            </a:custGeom>
            <a:gradFill rotWithShape="1">
              <a:gsLst>
                <a:gs pos="0">
                  <a:schemeClr val="accent1">
                    <a:gamma/>
                    <a:tint val="48627"/>
                    <a:invGamma/>
                  </a:schemeClr>
                </a:gs>
                <a:gs pos="50000">
                  <a:schemeClr val="accent1">
                    <a:alpha val="0"/>
                  </a:schemeClr>
                </a:gs>
                <a:gs pos="100000">
                  <a:schemeClr val="accent1">
                    <a:gamma/>
                    <a:tint val="48627"/>
                    <a:invGamma/>
                  </a:schemeClr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66569" name="Rectangle 9"/>
          <p:cNvSpPr>
            <a:spLocks noChangeArrowheads="1"/>
          </p:cNvSpPr>
          <p:nvPr/>
        </p:nvSpPr>
        <p:spPr bwMode="black">
          <a:xfrm>
            <a:off x="1987670" y="2667000"/>
            <a:ext cx="1297150" cy="584775"/>
          </a:xfrm>
          <a:prstGeom prst="rect">
            <a:avLst/>
          </a:prstGeom>
          <a:noFill/>
          <a:ln>
            <a:noFill/>
          </a:ln>
          <a:effectLst>
            <a:outerShdw dist="17961" dir="2700000" algn="ctr" rotWithShape="0">
              <a:srgbClr val="C0C0C0"/>
            </a:outerShdw>
          </a:effectLst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1">
                        <a:gamma/>
                        <a:shade val="72549"/>
                        <a:invGamma/>
                      </a:schemeClr>
                    </a:gs>
                    <a:gs pos="100000">
                      <a:schemeClr val="accent1"/>
                    </a:gs>
                  </a:gsLst>
                  <a:lin ang="18900000" scaled="1"/>
                </a:gra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  <a:flatTx/>
          </a:bodyPr>
          <a:lstStyle/>
          <a:p>
            <a:r>
              <a:rPr lang="en-US" sz="3200" b="1" dirty="0" smtClean="0">
                <a:solidFill>
                  <a:srgbClr val="FFFFFF"/>
                </a:solidFill>
                <a:latin typeface="Agency FB" pitchFamily="34" charset="0"/>
              </a:rPr>
              <a:t>VOLUME</a:t>
            </a:r>
            <a:endParaRPr lang="en-US" sz="3200" b="1" dirty="0">
              <a:solidFill>
                <a:srgbClr val="FFFFFF"/>
              </a:solidFill>
              <a:latin typeface="Agency FB" pitchFamily="34" charset="0"/>
            </a:endParaRPr>
          </a:p>
        </p:txBody>
      </p:sp>
      <p:grpSp>
        <p:nvGrpSpPr>
          <p:cNvPr id="66570" name="Group 10"/>
          <p:cNvGrpSpPr>
            <a:grpSpLocks/>
          </p:cNvGrpSpPr>
          <p:nvPr/>
        </p:nvGrpSpPr>
        <p:grpSpPr bwMode="auto">
          <a:xfrm>
            <a:off x="3754438" y="2343150"/>
            <a:ext cx="1362075" cy="1322388"/>
            <a:chOff x="4320" y="1152"/>
            <a:chExt cx="414" cy="402"/>
          </a:xfrm>
        </p:grpSpPr>
        <p:sp>
          <p:nvSpPr>
            <p:cNvPr id="66571" name="AutoShape 11"/>
            <p:cNvSpPr>
              <a:spLocks noChangeArrowheads="1"/>
            </p:cNvSpPr>
            <p:nvPr/>
          </p:nvSpPr>
          <p:spPr bwMode="gray">
            <a:xfrm>
              <a:off x="4320" y="1152"/>
              <a:ext cx="414" cy="402"/>
            </a:xfrm>
            <a:prstGeom prst="roundRect">
              <a:avLst>
                <a:gd name="adj" fmla="val 11921"/>
              </a:avLst>
            </a:prstGeom>
            <a:gradFill rotWithShape="1">
              <a:gsLst>
                <a:gs pos="0">
                  <a:schemeClr val="accent2"/>
                </a:gs>
                <a:gs pos="100000">
                  <a:schemeClr val="accent2">
                    <a:gamma/>
                    <a:shade val="69804"/>
                    <a:invGamma/>
                  </a:schemeClr>
                </a:gs>
              </a:gsLst>
              <a:lin ang="5400000" scaled="1"/>
            </a:gradFill>
            <a:ln w="25400">
              <a:solidFill>
                <a:srgbClr val="FFFFFF"/>
              </a:solidFill>
              <a:round/>
              <a:headEnd/>
              <a:tailEnd/>
            </a:ln>
            <a:effectLst>
              <a:outerShdw dist="53882" dir="2700000" algn="ctr" rotWithShape="0">
                <a:srgbClr val="00000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6572" name="Freeform 12"/>
            <p:cNvSpPr>
              <a:spLocks/>
            </p:cNvSpPr>
            <p:nvPr/>
          </p:nvSpPr>
          <p:spPr bwMode="gray">
            <a:xfrm>
              <a:off x="4346" y="1178"/>
              <a:ext cx="206" cy="201"/>
            </a:xfrm>
            <a:custGeom>
              <a:avLst/>
              <a:gdLst>
                <a:gd name="T0" fmla="*/ 118 w 596"/>
                <a:gd name="T1" fmla="*/ 0 h 598"/>
                <a:gd name="T2" fmla="*/ 0 w 596"/>
                <a:gd name="T3" fmla="*/ 118 h 598"/>
                <a:gd name="T4" fmla="*/ 0 w 596"/>
                <a:gd name="T5" fmla="*/ 589 h 598"/>
                <a:gd name="T6" fmla="*/ 161 w 596"/>
                <a:gd name="T7" fmla="*/ 174 h 598"/>
                <a:gd name="T8" fmla="*/ 589 w 596"/>
                <a:gd name="T9" fmla="*/ 0 h 598"/>
                <a:gd name="T10" fmla="*/ 118 w 596"/>
                <a:gd name="T11" fmla="*/ 0 h 5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96" h="598">
                  <a:moveTo>
                    <a:pt x="118" y="0"/>
                  </a:moveTo>
                  <a:cubicBezTo>
                    <a:pt x="53" y="0"/>
                    <a:pt x="0" y="53"/>
                    <a:pt x="0" y="118"/>
                  </a:cubicBezTo>
                  <a:lnTo>
                    <a:pt x="0" y="589"/>
                  </a:lnTo>
                  <a:cubicBezTo>
                    <a:pt x="27" y="598"/>
                    <a:pt x="12" y="309"/>
                    <a:pt x="161" y="174"/>
                  </a:cubicBezTo>
                  <a:cubicBezTo>
                    <a:pt x="310" y="39"/>
                    <a:pt x="596" y="29"/>
                    <a:pt x="589" y="0"/>
                  </a:cubicBezTo>
                  <a:lnTo>
                    <a:pt x="118" y="0"/>
                  </a:lnTo>
                  <a:close/>
                </a:path>
              </a:pathLst>
            </a:custGeom>
            <a:gradFill rotWithShape="1">
              <a:gsLst>
                <a:gs pos="0">
                  <a:schemeClr val="accent2">
                    <a:gamma/>
                    <a:tint val="48627"/>
                    <a:invGamma/>
                  </a:schemeClr>
                </a:gs>
                <a:gs pos="50000">
                  <a:schemeClr val="accent2">
                    <a:alpha val="0"/>
                  </a:schemeClr>
                </a:gs>
                <a:gs pos="100000">
                  <a:schemeClr val="accent2">
                    <a:gamma/>
                    <a:tint val="48627"/>
                    <a:invGamma/>
                  </a:schemeClr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66573" name="Group 13"/>
          <p:cNvGrpSpPr>
            <a:grpSpLocks/>
          </p:cNvGrpSpPr>
          <p:nvPr/>
        </p:nvGrpSpPr>
        <p:grpSpPr bwMode="auto">
          <a:xfrm>
            <a:off x="5541963" y="2352675"/>
            <a:ext cx="1362075" cy="1322388"/>
            <a:chOff x="4320" y="1152"/>
            <a:chExt cx="414" cy="402"/>
          </a:xfrm>
        </p:grpSpPr>
        <p:sp>
          <p:nvSpPr>
            <p:cNvPr id="66574" name="AutoShape 14"/>
            <p:cNvSpPr>
              <a:spLocks noChangeArrowheads="1"/>
            </p:cNvSpPr>
            <p:nvPr/>
          </p:nvSpPr>
          <p:spPr bwMode="gray">
            <a:xfrm>
              <a:off x="4320" y="1152"/>
              <a:ext cx="414" cy="402"/>
            </a:xfrm>
            <a:prstGeom prst="roundRect">
              <a:avLst>
                <a:gd name="adj" fmla="val 11921"/>
              </a:avLst>
            </a:prstGeom>
            <a:gradFill rotWithShape="1">
              <a:gsLst>
                <a:gs pos="0">
                  <a:schemeClr val="hlink"/>
                </a:gs>
                <a:gs pos="100000">
                  <a:schemeClr val="hlink">
                    <a:gamma/>
                    <a:shade val="69804"/>
                    <a:invGamma/>
                  </a:schemeClr>
                </a:gs>
              </a:gsLst>
              <a:lin ang="5400000" scaled="1"/>
            </a:gradFill>
            <a:ln w="25400">
              <a:solidFill>
                <a:srgbClr val="FFFFFF"/>
              </a:solidFill>
              <a:round/>
              <a:headEnd/>
              <a:tailEnd/>
            </a:ln>
            <a:effectLst>
              <a:outerShdw dist="53882" dir="2700000" algn="ctr" rotWithShape="0">
                <a:srgbClr val="00000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6575" name="Freeform 15"/>
            <p:cNvSpPr>
              <a:spLocks/>
            </p:cNvSpPr>
            <p:nvPr/>
          </p:nvSpPr>
          <p:spPr bwMode="gray">
            <a:xfrm>
              <a:off x="4346" y="1178"/>
              <a:ext cx="206" cy="201"/>
            </a:xfrm>
            <a:custGeom>
              <a:avLst/>
              <a:gdLst>
                <a:gd name="T0" fmla="*/ 118 w 596"/>
                <a:gd name="T1" fmla="*/ 0 h 598"/>
                <a:gd name="T2" fmla="*/ 0 w 596"/>
                <a:gd name="T3" fmla="*/ 118 h 598"/>
                <a:gd name="T4" fmla="*/ 0 w 596"/>
                <a:gd name="T5" fmla="*/ 589 h 598"/>
                <a:gd name="T6" fmla="*/ 161 w 596"/>
                <a:gd name="T7" fmla="*/ 174 h 598"/>
                <a:gd name="T8" fmla="*/ 589 w 596"/>
                <a:gd name="T9" fmla="*/ 0 h 598"/>
                <a:gd name="T10" fmla="*/ 118 w 596"/>
                <a:gd name="T11" fmla="*/ 0 h 5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96" h="598">
                  <a:moveTo>
                    <a:pt x="118" y="0"/>
                  </a:moveTo>
                  <a:cubicBezTo>
                    <a:pt x="53" y="0"/>
                    <a:pt x="0" y="53"/>
                    <a:pt x="0" y="118"/>
                  </a:cubicBezTo>
                  <a:lnTo>
                    <a:pt x="0" y="589"/>
                  </a:lnTo>
                  <a:cubicBezTo>
                    <a:pt x="27" y="598"/>
                    <a:pt x="12" y="309"/>
                    <a:pt x="161" y="174"/>
                  </a:cubicBezTo>
                  <a:cubicBezTo>
                    <a:pt x="310" y="39"/>
                    <a:pt x="596" y="29"/>
                    <a:pt x="589" y="0"/>
                  </a:cubicBezTo>
                  <a:lnTo>
                    <a:pt x="118" y="0"/>
                  </a:lnTo>
                  <a:close/>
                </a:path>
              </a:pathLst>
            </a:custGeom>
            <a:gradFill rotWithShape="1">
              <a:gsLst>
                <a:gs pos="0">
                  <a:schemeClr val="hlink">
                    <a:gamma/>
                    <a:tint val="48627"/>
                    <a:invGamma/>
                  </a:schemeClr>
                </a:gs>
                <a:gs pos="50000">
                  <a:schemeClr val="hlink">
                    <a:alpha val="0"/>
                  </a:schemeClr>
                </a:gs>
                <a:gs pos="100000">
                  <a:schemeClr val="hlink">
                    <a:gamma/>
                    <a:tint val="48627"/>
                    <a:invGamma/>
                  </a:schemeClr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66576" name="Rectangle 16"/>
          <p:cNvSpPr>
            <a:spLocks noChangeArrowheads="1"/>
          </p:cNvSpPr>
          <p:nvPr/>
        </p:nvSpPr>
        <p:spPr bwMode="black">
          <a:xfrm>
            <a:off x="3754437" y="2590800"/>
            <a:ext cx="1362075" cy="830997"/>
          </a:xfrm>
          <a:prstGeom prst="rect">
            <a:avLst/>
          </a:prstGeom>
          <a:noFill/>
          <a:ln>
            <a:noFill/>
          </a:ln>
          <a:effectLst>
            <a:outerShdw dist="17961" dir="2700000" algn="ctr" rotWithShape="0">
              <a:srgbClr val="C0C0C0"/>
            </a:outerShdw>
          </a:effectLst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1">
                        <a:gamma/>
                        <a:shade val="72549"/>
                        <a:invGamma/>
                      </a:schemeClr>
                    </a:gs>
                    <a:gs pos="100000">
                      <a:schemeClr val="accent1"/>
                    </a:gs>
                  </a:gsLst>
                  <a:lin ang="18900000" scaled="1"/>
                </a:gra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  <a:flatTx/>
          </a:bodyPr>
          <a:lstStyle/>
          <a:p>
            <a:r>
              <a:rPr lang="en-US" sz="2400" b="1" dirty="0" smtClean="0">
                <a:solidFill>
                  <a:srgbClr val="FFFFFF"/>
                </a:solidFill>
                <a:latin typeface="Agency FB" pitchFamily="34" charset="0"/>
              </a:rPr>
              <a:t>HARGA SATUAN</a:t>
            </a:r>
            <a:endParaRPr lang="en-US" sz="2400" b="1" dirty="0">
              <a:solidFill>
                <a:srgbClr val="FFFFFF"/>
              </a:solidFill>
              <a:latin typeface="Agency FB" pitchFamily="34" charset="0"/>
            </a:endParaRPr>
          </a:p>
        </p:txBody>
      </p:sp>
      <p:sp>
        <p:nvSpPr>
          <p:cNvPr id="66577" name="Rectangle 17"/>
          <p:cNvSpPr>
            <a:spLocks noChangeArrowheads="1"/>
          </p:cNvSpPr>
          <p:nvPr/>
        </p:nvSpPr>
        <p:spPr bwMode="black">
          <a:xfrm>
            <a:off x="5541962" y="2590800"/>
            <a:ext cx="1362075" cy="830997"/>
          </a:xfrm>
          <a:prstGeom prst="rect">
            <a:avLst/>
          </a:prstGeom>
          <a:noFill/>
          <a:ln>
            <a:noFill/>
          </a:ln>
          <a:effectLst>
            <a:outerShdw dist="17961" dir="2700000" algn="ctr" rotWithShape="0">
              <a:srgbClr val="C0C0C0"/>
            </a:outerShdw>
          </a:effectLst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1">
                        <a:gamma/>
                        <a:shade val="72549"/>
                        <a:invGamma/>
                      </a:schemeClr>
                    </a:gs>
                    <a:gs pos="100000">
                      <a:schemeClr val="accent1"/>
                    </a:gs>
                  </a:gsLst>
                  <a:lin ang="18900000" scaled="1"/>
                </a:gra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  <a:flatTx/>
          </a:bodyPr>
          <a:lstStyle/>
          <a:p>
            <a:r>
              <a:rPr lang="en-US" sz="2400" b="1" dirty="0" smtClean="0">
                <a:solidFill>
                  <a:srgbClr val="FFFFFF"/>
                </a:solidFill>
                <a:latin typeface="Agency FB" pitchFamily="34" charset="0"/>
              </a:rPr>
              <a:t>PAGU TRIWULAN</a:t>
            </a:r>
            <a:endParaRPr lang="en-US" sz="2400" b="1" dirty="0">
              <a:solidFill>
                <a:srgbClr val="FFFFFF"/>
              </a:solidFill>
              <a:latin typeface="Agency FB" pitchFamily="34" charset="0"/>
            </a:endParaRPr>
          </a:p>
        </p:txBody>
      </p:sp>
      <p:sp>
        <p:nvSpPr>
          <p:cNvPr id="66578" name="Rectangle 18"/>
          <p:cNvSpPr>
            <a:spLocks noChangeArrowheads="1"/>
          </p:cNvSpPr>
          <p:nvPr/>
        </p:nvSpPr>
        <p:spPr bwMode="black">
          <a:xfrm>
            <a:off x="533400" y="1371600"/>
            <a:ext cx="8229600" cy="904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1"/>
                    </a:gs>
                    <a:gs pos="50000">
                      <a:schemeClr val="bg1"/>
                    </a:gs>
                    <a:gs pos="100000">
                      <a:schemeClr val="accent1"/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eaLnBrk="0" hangingPunct="0">
              <a:lnSpc>
                <a:spcPct val="110000"/>
              </a:lnSpc>
            </a:pPr>
            <a:r>
              <a:rPr lang="en-US" sz="2400" b="1" dirty="0" err="1" smtClean="0">
                <a:latin typeface="Agency FB" pitchFamily="34" charset="0"/>
              </a:rPr>
              <a:t>Pembukuan</a:t>
            </a:r>
            <a:r>
              <a:rPr lang="en-US" sz="2400" b="1" dirty="0" smtClean="0">
                <a:latin typeface="Agency FB" pitchFamily="34" charset="0"/>
              </a:rPr>
              <a:t> SIPKS </a:t>
            </a:r>
            <a:r>
              <a:rPr lang="en-US" sz="2400" b="1" dirty="0" err="1" smtClean="0">
                <a:latin typeface="Agency FB" pitchFamily="34" charset="0"/>
              </a:rPr>
              <a:t>dibagi</a:t>
            </a:r>
            <a:r>
              <a:rPr lang="en-US" sz="2400" b="1" dirty="0" smtClean="0">
                <a:latin typeface="Agency FB" pitchFamily="34" charset="0"/>
              </a:rPr>
              <a:t> </a:t>
            </a:r>
            <a:r>
              <a:rPr lang="en-US" sz="2400" b="1" dirty="0" err="1" smtClean="0">
                <a:latin typeface="Agency FB" pitchFamily="34" charset="0"/>
              </a:rPr>
              <a:t>menjadi</a:t>
            </a:r>
            <a:r>
              <a:rPr lang="en-US" sz="2400" b="1" dirty="0" smtClean="0">
                <a:latin typeface="Agency FB" pitchFamily="34" charset="0"/>
              </a:rPr>
              <a:t> 2 </a:t>
            </a:r>
            <a:r>
              <a:rPr lang="en-US" sz="2400" b="1" dirty="0" err="1" smtClean="0">
                <a:latin typeface="Agency FB" pitchFamily="34" charset="0"/>
              </a:rPr>
              <a:t>tahap</a:t>
            </a:r>
            <a:r>
              <a:rPr lang="en-US" sz="2400" b="1" dirty="0">
                <a:latin typeface="Agency FB" pitchFamily="34" charset="0"/>
              </a:rPr>
              <a:t> </a:t>
            </a:r>
            <a:r>
              <a:rPr lang="en-US" sz="2400" b="1" dirty="0" err="1" smtClean="0">
                <a:latin typeface="Agency FB" pitchFamily="34" charset="0"/>
              </a:rPr>
              <a:t>penginputan</a:t>
            </a:r>
            <a:r>
              <a:rPr lang="en-US" sz="2400" b="1" dirty="0" smtClean="0">
                <a:latin typeface="Agency FB" pitchFamily="34" charset="0"/>
              </a:rPr>
              <a:t>, </a:t>
            </a:r>
            <a:r>
              <a:rPr lang="en-US" sz="2400" b="1" dirty="0" err="1" smtClean="0">
                <a:latin typeface="Agency FB" pitchFamily="34" charset="0"/>
              </a:rPr>
              <a:t>yakni</a:t>
            </a:r>
            <a:r>
              <a:rPr lang="en-US" sz="2400" b="1" dirty="0" smtClean="0">
                <a:latin typeface="Agency FB" pitchFamily="34" charset="0"/>
              </a:rPr>
              <a:t> </a:t>
            </a:r>
            <a:r>
              <a:rPr lang="en-US" sz="2400" b="1" dirty="0" err="1" smtClean="0">
                <a:latin typeface="Agency FB" pitchFamily="34" charset="0"/>
              </a:rPr>
              <a:t>anggaran</a:t>
            </a:r>
            <a:r>
              <a:rPr lang="en-US" sz="2400" b="1" dirty="0" smtClean="0">
                <a:latin typeface="Agency FB" pitchFamily="34" charset="0"/>
              </a:rPr>
              <a:t> SISA 2018 </a:t>
            </a:r>
            <a:r>
              <a:rPr lang="en-US" sz="2400" b="1" dirty="0" err="1" smtClean="0">
                <a:latin typeface="Agency FB" pitchFamily="34" charset="0"/>
              </a:rPr>
              <a:t>diinput</a:t>
            </a:r>
            <a:r>
              <a:rPr lang="en-US" sz="2400" b="1" dirty="0" smtClean="0">
                <a:latin typeface="Agency FB" pitchFamily="34" charset="0"/>
              </a:rPr>
              <a:t> di BKU SISA </a:t>
            </a:r>
            <a:r>
              <a:rPr lang="en-US" sz="2400" b="1" dirty="0" err="1" smtClean="0">
                <a:latin typeface="Agency FB" pitchFamily="34" charset="0"/>
              </a:rPr>
              <a:t>sedangkan</a:t>
            </a:r>
            <a:r>
              <a:rPr lang="en-US" sz="2400" b="1" dirty="0" smtClean="0">
                <a:latin typeface="Agency FB" pitchFamily="34" charset="0"/>
              </a:rPr>
              <a:t> </a:t>
            </a:r>
            <a:r>
              <a:rPr lang="en-US" sz="2400" b="1" dirty="0" err="1" smtClean="0">
                <a:latin typeface="Agency FB" pitchFamily="34" charset="0"/>
              </a:rPr>
              <a:t>anggaran</a:t>
            </a:r>
            <a:r>
              <a:rPr lang="en-US" sz="2400" b="1" dirty="0" smtClean="0">
                <a:latin typeface="Agency FB" pitchFamily="34" charset="0"/>
              </a:rPr>
              <a:t> </a:t>
            </a:r>
            <a:r>
              <a:rPr lang="en-US" sz="2400" b="1" dirty="0" err="1" smtClean="0">
                <a:latin typeface="Agency FB" pitchFamily="34" charset="0"/>
              </a:rPr>
              <a:t>murni</a:t>
            </a:r>
            <a:r>
              <a:rPr lang="en-US" sz="2400" b="1" dirty="0" smtClean="0">
                <a:latin typeface="Agency FB" pitchFamily="34" charset="0"/>
              </a:rPr>
              <a:t> 2019 </a:t>
            </a:r>
            <a:r>
              <a:rPr lang="en-US" sz="2400" b="1" dirty="0" err="1" smtClean="0">
                <a:latin typeface="Agency FB" pitchFamily="34" charset="0"/>
              </a:rPr>
              <a:t>diinput</a:t>
            </a:r>
            <a:r>
              <a:rPr lang="en-US" sz="2400" b="1" dirty="0" smtClean="0">
                <a:latin typeface="Agency FB" pitchFamily="34" charset="0"/>
              </a:rPr>
              <a:t> di BKU</a:t>
            </a:r>
            <a:endParaRPr lang="en-US" sz="2400" b="1" dirty="0">
              <a:latin typeface="Agency FB" pitchFamily="34" charset="0"/>
            </a:endParaRPr>
          </a:p>
        </p:txBody>
      </p:sp>
      <p:sp>
        <p:nvSpPr>
          <p:cNvPr id="66579" name="AutoShape 19"/>
          <p:cNvSpPr>
            <a:spLocks noChangeArrowheads="1"/>
          </p:cNvSpPr>
          <p:nvPr/>
        </p:nvSpPr>
        <p:spPr bwMode="ltGray">
          <a:xfrm>
            <a:off x="1325563" y="5157788"/>
            <a:ext cx="6238875" cy="976312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57150" algn="ctr">
            <a:solidFill>
              <a:schemeClr val="accent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6580" name="Rectangle 20"/>
          <p:cNvSpPr>
            <a:spLocks noChangeArrowheads="1"/>
          </p:cNvSpPr>
          <p:nvPr/>
        </p:nvSpPr>
        <p:spPr bwMode="auto">
          <a:xfrm>
            <a:off x="1589088" y="5181600"/>
            <a:ext cx="5808662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buClr>
                <a:srgbClr val="D7181F"/>
              </a:buClr>
              <a:buFont typeface="Wingdings" pitchFamily="2" charset="2"/>
              <a:buNone/>
            </a:pPr>
            <a:r>
              <a:rPr lang="en-US" b="1" dirty="0" smtClean="0"/>
              <a:t>3 Point </a:t>
            </a:r>
            <a:r>
              <a:rPr lang="en-US" b="1" dirty="0" err="1" smtClean="0"/>
              <a:t>tersebut</a:t>
            </a:r>
            <a:r>
              <a:rPr lang="en-US" b="1" dirty="0" smtClean="0"/>
              <a:t> </a:t>
            </a:r>
            <a:r>
              <a:rPr lang="en-US" b="1" dirty="0" err="1" smtClean="0"/>
              <a:t>menjadi</a:t>
            </a:r>
            <a:r>
              <a:rPr lang="en-US" b="1" dirty="0" smtClean="0"/>
              <a:t> </a:t>
            </a:r>
            <a:r>
              <a:rPr lang="en-US" b="1" i="1" dirty="0" smtClean="0"/>
              <a:t>Controlling</a:t>
            </a:r>
            <a:r>
              <a:rPr lang="en-US" b="1" dirty="0" smtClean="0"/>
              <a:t> </a:t>
            </a:r>
            <a:r>
              <a:rPr lang="en-US" b="1" dirty="0" err="1" smtClean="0"/>
              <a:t>sekolah</a:t>
            </a:r>
            <a:r>
              <a:rPr lang="en-US" b="1" dirty="0" smtClean="0"/>
              <a:t> </a:t>
            </a:r>
            <a:r>
              <a:rPr lang="en-US" b="1" dirty="0" err="1" smtClean="0"/>
              <a:t>dalam</a:t>
            </a:r>
            <a:r>
              <a:rPr lang="en-US" b="1" dirty="0" smtClean="0"/>
              <a:t> </a:t>
            </a:r>
            <a:r>
              <a:rPr lang="en-US" b="1" dirty="0" err="1" smtClean="0"/>
              <a:t>pembukuan</a:t>
            </a:r>
            <a:r>
              <a:rPr lang="en-US" b="1" dirty="0" smtClean="0"/>
              <a:t> SIPKS, </a:t>
            </a:r>
            <a:r>
              <a:rPr lang="en-US" b="1" dirty="0" err="1" smtClean="0"/>
              <a:t>yakni</a:t>
            </a:r>
            <a:r>
              <a:rPr lang="en-US" b="1" dirty="0" smtClean="0"/>
              <a:t> </a:t>
            </a:r>
            <a:r>
              <a:rPr lang="en-US" b="1" dirty="0" err="1" smtClean="0"/>
              <a:t>tidak</a:t>
            </a:r>
            <a:r>
              <a:rPr lang="en-US" b="1" dirty="0" smtClean="0"/>
              <a:t> </a:t>
            </a:r>
            <a:r>
              <a:rPr lang="en-US" b="1" dirty="0" err="1" smtClean="0"/>
              <a:t>boleh</a:t>
            </a:r>
            <a:r>
              <a:rPr lang="en-US" b="1" dirty="0" smtClean="0"/>
              <a:t> </a:t>
            </a:r>
            <a:r>
              <a:rPr lang="en-US" b="1" dirty="0" err="1" smtClean="0"/>
              <a:t>melebihi</a:t>
            </a:r>
            <a:r>
              <a:rPr lang="en-US" b="1" dirty="0" smtClean="0"/>
              <a:t> yang </a:t>
            </a:r>
            <a:r>
              <a:rPr lang="en-US" b="1" dirty="0" err="1" smtClean="0"/>
              <a:t>sudah</a:t>
            </a:r>
            <a:r>
              <a:rPr lang="en-US" b="1" dirty="0" smtClean="0"/>
              <a:t> </a:t>
            </a:r>
            <a:r>
              <a:rPr lang="en-US" b="1" dirty="0" err="1" smtClean="0"/>
              <a:t>dianggarkan</a:t>
            </a:r>
            <a:endParaRPr lang="en-US" b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dirty="0" smtClean="0">
                <a:latin typeface="Cambria" panose="02040503050406030204" pitchFamily="18" charset="0"/>
                <a:ea typeface="Cambria" panose="02040503050406030204" pitchFamily="18" charset="0"/>
              </a:rPr>
              <a:t>ATTENTION … </a:t>
            </a:r>
            <a:r>
              <a:rPr lang="en-US" altLang="en-US" dirty="0" smtClean="0">
                <a:latin typeface="Cambria" panose="02040503050406030204" pitchFamily="18" charset="0"/>
                <a:ea typeface="Cambria" panose="02040503050406030204" pitchFamily="18" charset="0"/>
                <a:sym typeface="Wingdings" panose="05000000000000000000" pitchFamily="2" charset="2"/>
              </a:rPr>
              <a:t> </a:t>
            </a:r>
            <a:endParaRPr lang="en-US" altLang="en-US" dirty="0" smtClean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grpSp>
        <p:nvGrpSpPr>
          <p:cNvPr id="20483" name="Group 3"/>
          <p:cNvGrpSpPr>
            <a:grpSpLocks/>
          </p:cNvGrpSpPr>
          <p:nvPr/>
        </p:nvGrpSpPr>
        <p:grpSpPr bwMode="auto">
          <a:xfrm>
            <a:off x="1143000" y="1808163"/>
            <a:ext cx="1724025" cy="482600"/>
            <a:chOff x="816" y="2304"/>
            <a:chExt cx="1440" cy="448"/>
          </a:xfrm>
        </p:grpSpPr>
        <p:sp>
          <p:nvSpPr>
            <p:cNvPr id="20503" name="Freeform 4"/>
            <p:cNvSpPr>
              <a:spLocks/>
            </p:cNvSpPr>
            <p:nvPr/>
          </p:nvSpPr>
          <p:spPr bwMode="gray">
            <a:xfrm>
              <a:off x="901" y="2562"/>
              <a:ext cx="1270" cy="190"/>
            </a:xfrm>
            <a:custGeom>
              <a:avLst/>
              <a:gdLst>
                <a:gd name="T0" fmla="*/ 1270 w 1120"/>
                <a:gd name="T1" fmla="*/ 190 h 252"/>
                <a:gd name="T2" fmla="*/ 1265 w 1120"/>
                <a:gd name="T3" fmla="*/ 188 h 252"/>
                <a:gd name="T4" fmla="*/ 1247 w 1120"/>
                <a:gd name="T5" fmla="*/ 185 h 252"/>
                <a:gd name="T6" fmla="*/ 1218 w 1120"/>
                <a:gd name="T7" fmla="*/ 181 h 252"/>
                <a:gd name="T8" fmla="*/ 1177 w 1120"/>
                <a:gd name="T9" fmla="*/ 175 h 252"/>
                <a:gd name="T10" fmla="*/ 1125 w 1120"/>
                <a:gd name="T11" fmla="*/ 167 h 252"/>
                <a:gd name="T12" fmla="*/ 1064 w 1120"/>
                <a:gd name="T13" fmla="*/ 160 h 252"/>
                <a:gd name="T14" fmla="*/ 993 w 1120"/>
                <a:gd name="T15" fmla="*/ 154 h 252"/>
                <a:gd name="T16" fmla="*/ 914 w 1120"/>
                <a:gd name="T17" fmla="*/ 148 h 252"/>
                <a:gd name="T18" fmla="*/ 828 w 1120"/>
                <a:gd name="T19" fmla="*/ 143 h 252"/>
                <a:gd name="T20" fmla="*/ 733 w 1120"/>
                <a:gd name="T21" fmla="*/ 139 h 252"/>
                <a:gd name="T22" fmla="*/ 630 w 1120"/>
                <a:gd name="T23" fmla="*/ 139 h 252"/>
                <a:gd name="T24" fmla="*/ 528 w 1120"/>
                <a:gd name="T25" fmla="*/ 139 h 252"/>
                <a:gd name="T26" fmla="*/ 435 w 1120"/>
                <a:gd name="T27" fmla="*/ 143 h 252"/>
                <a:gd name="T28" fmla="*/ 349 w 1120"/>
                <a:gd name="T29" fmla="*/ 148 h 252"/>
                <a:gd name="T30" fmla="*/ 270 w 1120"/>
                <a:gd name="T31" fmla="*/ 154 h 252"/>
                <a:gd name="T32" fmla="*/ 202 w 1120"/>
                <a:gd name="T33" fmla="*/ 160 h 252"/>
                <a:gd name="T34" fmla="*/ 143 w 1120"/>
                <a:gd name="T35" fmla="*/ 167 h 252"/>
                <a:gd name="T36" fmla="*/ 93 w 1120"/>
                <a:gd name="T37" fmla="*/ 175 h 252"/>
                <a:gd name="T38" fmla="*/ 52 w 1120"/>
                <a:gd name="T39" fmla="*/ 181 h 252"/>
                <a:gd name="T40" fmla="*/ 23 w 1120"/>
                <a:gd name="T41" fmla="*/ 185 h 252"/>
                <a:gd name="T42" fmla="*/ 7 w 1120"/>
                <a:gd name="T43" fmla="*/ 188 h 252"/>
                <a:gd name="T44" fmla="*/ 0 w 1120"/>
                <a:gd name="T45" fmla="*/ 190 h 252"/>
                <a:gd name="T46" fmla="*/ 0 w 1120"/>
                <a:gd name="T47" fmla="*/ 47 h 252"/>
                <a:gd name="T48" fmla="*/ 635 w 1120"/>
                <a:gd name="T49" fmla="*/ 0 h 252"/>
                <a:gd name="T50" fmla="*/ 1270 w 1120"/>
                <a:gd name="T51" fmla="*/ 47 h 252"/>
                <a:gd name="T52" fmla="*/ 1270 w 1120"/>
                <a:gd name="T53" fmla="*/ 190 h 252"/>
                <a:gd name="T54" fmla="*/ 1270 w 1120"/>
                <a:gd name="T55" fmla="*/ 190 h 252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0" t="0" r="r" b="b"/>
              <a:pathLst>
                <a:path w="1120" h="252">
                  <a:moveTo>
                    <a:pt x="1120" y="252"/>
                  </a:moveTo>
                  <a:lnTo>
                    <a:pt x="1116" y="250"/>
                  </a:lnTo>
                  <a:lnTo>
                    <a:pt x="1100" y="246"/>
                  </a:lnTo>
                  <a:lnTo>
                    <a:pt x="1074" y="240"/>
                  </a:lnTo>
                  <a:lnTo>
                    <a:pt x="1038" y="232"/>
                  </a:lnTo>
                  <a:lnTo>
                    <a:pt x="992" y="222"/>
                  </a:lnTo>
                  <a:lnTo>
                    <a:pt x="938" y="212"/>
                  </a:lnTo>
                  <a:lnTo>
                    <a:pt x="876" y="204"/>
                  </a:lnTo>
                  <a:lnTo>
                    <a:pt x="806" y="196"/>
                  </a:lnTo>
                  <a:lnTo>
                    <a:pt x="730" y="190"/>
                  </a:lnTo>
                  <a:lnTo>
                    <a:pt x="646" y="184"/>
                  </a:lnTo>
                  <a:lnTo>
                    <a:pt x="556" y="184"/>
                  </a:lnTo>
                  <a:lnTo>
                    <a:pt x="466" y="184"/>
                  </a:lnTo>
                  <a:lnTo>
                    <a:pt x="384" y="190"/>
                  </a:lnTo>
                  <a:lnTo>
                    <a:pt x="308" y="196"/>
                  </a:lnTo>
                  <a:lnTo>
                    <a:pt x="238" y="204"/>
                  </a:lnTo>
                  <a:lnTo>
                    <a:pt x="178" y="212"/>
                  </a:lnTo>
                  <a:lnTo>
                    <a:pt x="126" y="222"/>
                  </a:lnTo>
                  <a:lnTo>
                    <a:pt x="82" y="232"/>
                  </a:lnTo>
                  <a:lnTo>
                    <a:pt x="46" y="240"/>
                  </a:lnTo>
                  <a:lnTo>
                    <a:pt x="20" y="246"/>
                  </a:lnTo>
                  <a:lnTo>
                    <a:pt x="6" y="250"/>
                  </a:lnTo>
                  <a:lnTo>
                    <a:pt x="0" y="252"/>
                  </a:lnTo>
                  <a:lnTo>
                    <a:pt x="0" y="62"/>
                  </a:lnTo>
                  <a:lnTo>
                    <a:pt x="560" y="0"/>
                  </a:lnTo>
                  <a:lnTo>
                    <a:pt x="1120" y="62"/>
                  </a:lnTo>
                  <a:lnTo>
                    <a:pt x="1120" y="252"/>
                  </a:lnTo>
                  <a:close/>
                </a:path>
              </a:pathLst>
            </a:custGeom>
            <a:solidFill>
              <a:srgbClr val="96969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DF590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AU">
                <a:latin typeface="Cambria" panose="02040503050406030204" pitchFamily="18" charset="0"/>
                <a:ea typeface="Cambria" panose="02040503050406030204" pitchFamily="18" charset="0"/>
              </a:endParaRPr>
            </a:p>
          </p:txBody>
        </p:sp>
        <p:sp>
          <p:nvSpPr>
            <p:cNvPr id="71685" name="Rectangle 5"/>
            <p:cNvSpPr>
              <a:spLocks noChangeArrowheads="1"/>
            </p:cNvSpPr>
            <p:nvPr/>
          </p:nvSpPr>
          <p:spPr bwMode="gray">
            <a:xfrm>
              <a:off x="816" y="2304"/>
              <a:ext cx="1440" cy="393"/>
            </a:xfrm>
            <a:prstGeom prst="rect">
              <a:avLst/>
            </a:prstGeom>
            <a:gradFill rotWithShape="1">
              <a:gsLst>
                <a:gs pos="0">
                  <a:schemeClr val="accent1">
                    <a:gamma/>
                    <a:tint val="48627"/>
                    <a:invGamma/>
                  </a:schemeClr>
                </a:gs>
                <a:gs pos="100000">
                  <a:schemeClr val="accent1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76200" dir="10800000" kx="-3284103" algn="b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0" hangingPunct="0">
                <a:defRPr/>
              </a:pPr>
              <a:r>
                <a:rPr lang="en-US" altLang="en-US" b="1" dirty="0" smtClean="0">
                  <a:solidFill>
                    <a:srgbClr val="000000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  <a:latin typeface="Cambria" panose="02040503050406030204" pitchFamily="18" charset="0"/>
                  <a:ea typeface="Cambria" panose="02040503050406030204" pitchFamily="18" charset="0"/>
                  <a:sym typeface="Wingdings" panose="05000000000000000000" pitchFamily="2" charset="2"/>
                </a:rPr>
                <a:t>PC/LAPTOP</a:t>
              </a:r>
              <a:endParaRPr lang="en-US" altLang="en-US" b="1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ambria" panose="02040503050406030204" pitchFamily="18" charset="0"/>
                <a:ea typeface="Cambria" panose="02040503050406030204" pitchFamily="18" charset="0"/>
              </a:endParaRPr>
            </a:p>
          </p:txBody>
        </p:sp>
      </p:grpSp>
      <p:grpSp>
        <p:nvGrpSpPr>
          <p:cNvPr id="20484" name="Group 6"/>
          <p:cNvGrpSpPr>
            <a:grpSpLocks/>
          </p:cNvGrpSpPr>
          <p:nvPr/>
        </p:nvGrpSpPr>
        <p:grpSpPr bwMode="auto">
          <a:xfrm>
            <a:off x="1143000" y="2951163"/>
            <a:ext cx="1724025" cy="482600"/>
            <a:chOff x="816" y="2304"/>
            <a:chExt cx="1440" cy="448"/>
          </a:xfrm>
        </p:grpSpPr>
        <p:sp>
          <p:nvSpPr>
            <p:cNvPr id="20501" name="Freeform 7"/>
            <p:cNvSpPr>
              <a:spLocks/>
            </p:cNvSpPr>
            <p:nvPr/>
          </p:nvSpPr>
          <p:spPr bwMode="gray">
            <a:xfrm>
              <a:off x="901" y="2562"/>
              <a:ext cx="1270" cy="190"/>
            </a:xfrm>
            <a:custGeom>
              <a:avLst/>
              <a:gdLst>
                <a:gd name="T0" fmla="*/ 1270 w 1120"/>
                <a:gd name="T1" fmla="*/ 190 h 252"/>
                <a:gd name="T2" fmla="*/ 1265 w 1120"/>
                <a:gd name="T3" fmla="*/ 188 h 252"/>
                <a:gd name="T4" fmla="*/ 1247 w 1120"/>
                <a:gd name="T5" fmla="*/ 185 h 252"/>
                <a:gd name="T6" fmla="*/ 1218 w 1120"/>
                <a:gd name="T7" fmla="*/ 181 h 252"/>
                <a:gd name="T8" fmla="*/ 1177 w 1120"/>
                <a:gd name="T9" fmla="*/ 175 h 252"/>
                <a:gd name="T10" fmla="*/ 1125 w 1120"/>
                <a:gd name="T11" fmla="*/ 167 h 252"/>
                <a:gd name="T12" fmla="*/ 1064 w 1120"/>
                <a:gd name="T13" fmla="*/ 160 h 252"/>
                <a:gd name="T14" fmla="*/ 993 w 1120"/>
                <a:gd name="T15" fmla="*/ 154 h 252"/>
                <a:gd name="T16" fmla="*/ 914 w 1120"/>
                <a:gd name="T17" fmla="*/ 148 h 252"/>
                <a:gd name="T18" fmla="*/ 828 w 1120"/>
                <a:gd name="T19" fmla="*/ 143 h 252"/>
                <a:gd name="T20" fmla="*/ 733 w 1120"/>
                <a:gd name="T21" fmla="*/ 139 h 252"/>
                <a:gd name="T22" fmla="*/ 630 w 1120"/>
                <a:gd name="T23" fmla="*/ 139 h 252"/>
                <a:gd name="T24" fmla="*/ 528 w 1120"/>
                <a:gd name="T25" fmla="*/ 139 h 252"/>
                <a:gd name="T26" fmla="*/ 435 w 1120"/>
                <a:gd name="T27" fmla="*/ 143 h 252"/>
                <a:gd name="T28" fmla="*/ 349 w 1120"/>
                <a:gd name="T29" fmla="*/ 148 h 252"/>
                <a:gd name="T30" fmla="*/ 270 w 1120"/>
                <a:gd name="T31" fmla="*/ 154 h 252"/>
                <a:gd name="T32" fmla="*/ 202 w 1120"/>
                <a:gd name="T33" fmla="*/ 160 h 252"/>
                <a:gd name="T34" fmla="*/ 143 w 1120"/>
                <a:gd name="T35" fmla="*/ 167 h 252"/>
                <a:gd name="T36" fmla="*/ 93 w 1120"/>
                <a:gd name="T37" fmla="*/ 175 h 252"/>
                <a:gd name="T38" fmla="*/ 52 w 1120"/>
                <a:gd name="T39" fmla="*/ 181 h 252"/>
                <a:gd name="T40" fmla="*/ 23 w 1120"/>
                <a:gd name="T41" fmla="*/ 185 h 252"/>
                <a:gd name="T42" fmla="*/ 7 w 1120"/>
                <a:gd name="T43" fmla="*/ 188 h 252"/>
                <a:gd name="T44" fmla="*/ 0 w 1120"/>
                <a:gd name="T45" fmla="*/ 190 h 252"/>
                <a:gd name="T46" fmla="*/ 0 w 1120"/>
                <a:gd name="T47" fmla="*/ 47 h 252"/>
                <a:gd name="T48" fmla="*/ 635 w 1120"/>
                <a:gd name="T49" fmla="*/ 0 h 252"/>
                <a:gd name="T50" fmla="*/ 1270 w 1120"/>
                <a:gd name="T51" fmla="*/ 47 h 252"/>
                <a:gd name="T52" fmla="*/ 1270 w 1120"/>
                <a:gd name="T53" fmla="*/ 190 h 252"/>
                <a:gd name="T54" fmla="*/ 1270 w 1120"/>
                <a:gd name="T55" fmla="*/ 190 h 252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0" t="0" r="r" b="b"/>
              <a:pathLst>
                <a:path w="1120" h="252">
                  <a:moveTo>
                    <a:pt x="1120" y="252"/>
                  </a:moveTo>
                  <a:lnTo>
                    <a:pt x="1116" y="250"/>
                  </a:lnTo>
                  <a:lnTo>
                    <a:pt x="1100" y="246"/>
                  </a:lnTo>
                  <a:lnTo>
                    <a:pt x="1074" y="240"/>
                  </a:lnTo>
                  <a:lnTo>
                    <a:pt x="1038" y="232"/>
                  </a:lnTo>
                  <a:lnTo>
                    <a:pt x="992" y="222"/>
                  </a:lnTo>
                  <a:lnTo>
                    <a:pt x="938" y="212"/>
                  </a:lnTo>
                  <a:lnTo>
                    <a:pt x="876" y="204"/>
                  </a:lnTo>
                  <a:lnTo>
                    <a:pt x="806" y="196"/>
                  </a:lnTo>
                  <a:lnTo>
                    <a:pt x="730" y="190"/>
                  </a:lnTo>
                  <a:lnTo>
                    <a:pt x="646" y="184"/>
                  </a:lnTo>
                  <a:lnTo>
                    <a:pt x="556" y="184"/>
                  </a:lnTo>
                  <a:lnTo>
                    <a:pt x="466" y="184"/>
                  </a:lnTo>
                  <a:lnTo>
                    <a:pt x="384" y="190"/>
                  </a:lnTo>
                  <a:lnTo>
                    <a:pt x="308" y="196"/>
                  </a:lnTo>
                  <a:lnTo>
                    <a:pt x="238" y="204"/>
                  </a:lnTo>
                  <a:lnTo>
                    <a:pt x="178" y="212"/>
                  </a:lnTo>
                  <a:lnTo>
                    <a:pt x="126" y="222"/>
                  </a:lnTo>
                  <a:lnTo>
                    <a:pt x="82" y="232"/>
                  </a:lnTo>
                  <a:lnTo>
                    <a:pt x="46" y="240"/>
                  </a:lnTo>
                  <a:lnTo>
                    <a:pt x="20" y="246"/>
                  </a:lnTo>
                  <a:lnTo>
                    <a:pt x="6" y="250"/>
                  </a:lnTo>
                  <a:lnTo>
                    <a:pt x="0" y="252"/>
                  </a:lnTo>
                  <a:lnTo>
                    <a:pt x="0" y="62"/>
                  </a:lnTo>
                  <a:lnTo>
                    <a:pt x="560" y="0"/>
                  </a:lnTo>
                  <a:lnTo>
                    <a:pt x="1120" y="62"/>
                  </a:lnTo>
                  <a:lnTo>
                    <a:pt x="1120" y="252"/>
                  </a:lnTo>
                  <a:close/>
                </a:path>
              </a:pathLst>
            </a:custGeom>
            <a:solidFill>
              <a:srgbClr val="96969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DF590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AU">
                <a:latin typeface="Cambria" panose="02040503050406030204" pitchFamily="18" charset="0"/>
                <a:ea typeface="Cambria" panose="02040503050406030204" pitchFamily="18" charset="0"/>
              </a:endParaRPr>
            </a:p>
          </p:txBody>
        </p:sp>
        <p:sp>
          <p:nvSpPr>
            <p:cNvPr id="71688" name="Rectangle 8"/>
            <p:cNvSpPr>
              <a:spLocks noChangeArrowheads="1"/>
            </p:cNvSpPr>
            <p:nvPr/>
          </p:nvSpPr>
          <p:spPr bwMode="gray">
            <a:xfrm>
              <a:off x="816" y="2304"/>
              <a:ext cx="1440" cy="393"/>
            </a:xfrm>
            <a:prstGeom prst="rect">
              <a:avLst/>
            </a:prstGeom>
            <a:gradFill rotWithShape="1">
              <a:gsLst>
                <a:gs pos="0">
                  <a:schemeClr val="accent2">
                    <a:gamma/>
                    <a:tint val="51373"/>
                    <a:invGamma/>
                  </a:schemeClr>
                </a:gs>
                <a:gs pos="100000">
                  <a:schemeClr val="accent2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76200" dir="10800000" kx="-3284103" algn="b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0" hangingPunct="0">
                <a:defRPr/>
              </a:pPr>
              <a:r>
                <a:rPr lang="en-US" altLang="en-US" b="1" dirty="0" smtClean="0">
                  <a:solidFill>
                    <a:srgbClr val="000000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  <a:latin typeface="Cambria" panose="02040503050406030204" pitchFamily="18" charset="0"/>
                  <a:ea typeface="Cambria" panose="02040503050406030204" pitchFamily="18" charset="0"/>
                </a:rPr>
                <a:t>DOKUMEN</a:t>
              </a:r>
              <a:endParaRPr lang="en-US" altLang="en-US" b="1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ambria" panose="02040503050406030204" pitchFamily="18" charset="0"/>
                <a:ea typeface="Cambria" panose="02040503050406030204" pitchFamily="18" charset="0"/>
              </a:endParaRPr>
            </a:p>
          </p:txBody>
        </p:sp>
      </p:grpSp>
      <p:grpSp>
        <p:nvGrpSpPr>
          <p:cNvPr id="20485" name="Group 9"/>
          <p:cNvGrpSpPr>
            <a:grpSpLocks/>
          </p:cNvGrpSpPr>
          <p:nvPr/>
        </p:nvGrpSpPr>
        <p:grpSpPr bwMode="auto">
          <a:xfrm>
            <a:off x="1143000" y="4094163"/>
            <a:ext cx="1724025" cy="482600"/>
            <a:chOff x="816" y="2304"/>
            <a:chExt cx="1440" cy="448"/>
          </a:xfrm>
        </p:grpSpPr>
        <p:sp>
          <p:nvSpPr>
            <p:cNvPr id="20499" name="Freeform 10"/>
            <p:cNvSpPr>
              <a:spLocks/>
            </p:cNvSpPr>
            <p:nvPr/>
          </p:nvSpPr>
          <p:spPr bwMode="gray">
            <a:xfrm>
              <a:off x="901" y="2562"/>
              <a:ext cx="1270" cy="190"/>
            </a:xfrm>
            <a:custGeom>
              <a:avLst/>
              <a:gdLst>
                <a:gd name="T0" fmla="*/ 1270 w 1120"/>
                <a:gd name="T1" fmla="*/ 190 h 252"/>
                <a:gd name="T2" fmla="*/ 1265 w 1120"/>
                <a:gd name="T3" fmla="*/ 188 h 252"/>
                <a:gd name="T4" fmla="*/ 1247 w 1120"/>
                <a:gd name="T5" fmla="*/ 185 h 252"/>
                <a:gd name="T6" fmla="*/ 1218 w 1120"/>
                <a:gd name="T7" fmla="*/ 181 h 252"/>
                <a:gd name="T8" fmla="*/ 1177 w 1120"/>
                <a:gd name="T9" fmla="*/ 175 h 252"/>
                <a:gd name="T10" fmla="*/ 1125 w 1120"/>
                <a:gd name="T11" fmla="*/ 167 h 252"/>
                <a:gd name="T12" fmla="*/ 1064 w 1120"/>
                <a:gd name="T13" fmla="*/ 160 h 252"/>
                <a:gd name="T14" fmla="*/ 993 w 1120"/>
                <a:gd name="T15" fmla="*/ 154 h 252"/>
                <a:gd name="T16" fmla="*/ 914 w 1120"/>
                <a:gd name="T17" fmla="*/ 148 h 252"/>
                <a:gd name="T18" fmla="*/ 828 w 1120"/>
                <a:gd name="T19" fmla="*/ 143 h 252"/>
                <a:gd name="T20" fmla="*/ 733 w 1120"/>
                <a:gd name="T21" fmla="*/ 139 h 252"/>
                <a:gd name="T22" fmla="*/ 630 w 1120"/>
                <a:gd name="T23" fmla="*/ 139 h 252"/>
                <a:gd name="T24" fmla="*/ 528 w 1120"/>
                <a:gd name="T25" fmla="*/ 139 h 252"/>
                <a:gd name="T26" fmla="*/ 435 w 1120"/>
                <a:gd name="T27" fmla="*/ 143 h 252"/>
                <a:gd name="T28" fmla="*/ 349 w 1120"/>
                <a:gd name="T29" fmla="*/ 148 h 252"/>
                <a:gd name="T30" fmla="*/ 270 w 1120"/>
                <a:gd name="T31" fmla="*/ 154 h 252"/>
                <a:gd name="T32" fmla="*/ 202 w 1120"/>
                <a:gd name="T33" fmla="*/ 160 h 252"/>
                <a:gd name="T34" fmla="*/ 143 w 1120"/>
                <a:gd name="T35" fmla="*/ 167 h 252"/>
                <a:gd name="T36" fmla="*/ 93 w 1120"/>
                <a:gd name="T37" fmla="*/ 175 h 252"/>
                <a:gd name="T38" fmla="*/ 52 w 1120"/>
                <a:gd name="T39" fmla="*/ 181 h 252"/>
                <a:gd name="T40" fmla="*/ 23 w 1120"/>
                <a:gd name="T41" fmla="*/ 185 h 252"/>
                <a:gd name="T42" fmla="*/ 7 w 1120"/>
                <a:gd name="T43" fmla="*/ 188 h 252"/>
                <a:gd name="T44" fmla="*/ 0 w 1120"/>
                <a:gd name="T45" fmla="*/ 190 h 252"/>
                <a:gd name="T46" fmla="*/ 0 w 1120"/>
                <a:gd name="T47" fmla="*/ 47 h 252"/>
                <a:gd name="T48" fmla="*/ 635 w 1120"/>
                <a:gd name="T49" fmla="*/ 0 h 252"/>
                <a:gd name="T50" fmla="*/ 1270 w 1120"/>
                <a:gd name="T51" fmla="*/ 47 h 252"/>
                <a:gd name="T52" fmla="*/ 1270 w 1120"/>
                <a:gd name="T53" fmla="*/ 190 h 252"/>
                <a:gd name="T54" fmla="*/ 1270 w 1120"/>
                <a:gd name="T55" fmla="*/ 190 h 252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0" t="0" r="r" b="b"/>
              <a:pathLst>
                <a:path w="1120" h="252">
                  <a:moveTo>
                    <a:pt x="1120" y="252"/>
                  </a:moveTo>
                  <a:lnTo>
                    <a:pt x="1116" y="250"/>
                  </a:lnTo>
                  <a:lnTo>
                    <a:pt x="1100" y="246"/>
                  </a:lnTo>
                  <a:lnTo>
                    <a:pt x="1074" y="240"/>
                  </a:lnTo>
                  <a:lnTo>
                    <a:pt x="1038" y="232"/>
                  </a:lnTo>
                  <a:lnTo>
                    <a:pt x="992" y="222"/>
                  </a:lnTo>
                  <a:lnTo>
                    <a:pt x="938" y="212"/>
                  </a:lnTo>
                  <a:lnTo>
                    <a:pt x="876" y="204"/>
                  </a:lnTo>
                  <a:lnTo>
                    <a:pt x="806" y="196"/>
                  </a:lnTo>
                  <a:lnTo>
                    <a:pt x="730" y="190"/>
                  </a:lnTo>
                  <a:lnTo>
                    <a:pt x="646" y="184"/>
                  </a:lnTo>
                  <a:lnTo>
                    <a:pt x="556" y="184"/>
                  </a:lnTo>
                  <a:lnTo>
                    <a:pt x="466" y="184"/>
                  </a:lnTo>
                  <a:lnTo>
                    <a:pt x="384" y="190"/>
                  </a:lnTo>
                  <a:lnTo>
                    <a:pt x="308" y="196"/>
                  </a:lnTo>
                  <a:lnTo>
                    <a:pt x="238" y="204"/>
                  </a:lnTo>
                  <a:lnTo>
                    <a:pt x="178" y="212"/>
                  </a:lnTo>
                  <a:lnTo>
                    <a:pt x="126" y="222"/>
                  </a:lnTo>
                  <a:lnTo>
                    <a:pt x="82" y="232"/>
                  </a:lnTo>
                  <a:lnTo>
                    <a:pt x="46" y="240"/>
                  </a:lnTo>
                  <a:lnTo>
                    <a:pt x="20" y="246"/>
                  </a:lnTo>
                  <a:lnTo>
                    <a:pt x="6" y="250"/>
                  </a:lnTo>
                  <a:lnTo>
                    <a:pt x="0" y="252"/>
                  </a:lnTo>
                  <a:lnTo>
                    <a:pt x="0" y="62"/>
                  </a:lnTo>
                  <a:lnTo>
                    <a:pt x="560" y="0"/>
                  </a:lnTo>
                  <a:lnTo>
                    <a:pt x="1120" y="62"/>
                  </a:lnTo>
                  <a:lnTo>
                    <a:pt x="1120" y="252"/>
                  </a:lnTo>
                  <a:close/>
                </a:path>
              </a:pathLst>
            </a:custGeom>
            <a:solidFill>
              <a:srgbClr val="96969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DF590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AU">
                <a:latin typeface="Cambria" panose="02040503050406030204" pitchFamily="18" charset="0"/>
                <a:ea typeface="Cambria" panose="02040503050406030204" pitchFamily="18" charset="0"/>
              </a:endParaRPr>
            </a:p>
          </p:txBody>
        </p:sp>
        <p:sp>
          <p:nvSpPr>
            <p:cNvPr id="71691" name="Rectangle 11"/>
            <p:cNvSpPr>
              <a:spLocks noChangeArrowheads="1"/>
            </p:cNvSpPr>
            <p:nvPr/>
          </p:nvSpPr>
          <p:spPr bwMode="gray">
            <a:xfrm>
              <a:off x="816" y="2304"/>
              <a:ext cx="1440" cy="393"/>
            </a:xfrm>
            <a:prstGeom prst="rect">
              <a:avLst/>
            </a:prstGeom>
            <a:gradFill rotWithShape="1">
              <a:gsLst>
                <a:gs pos="0">
                  <a:schemeClr val="hlink">
                    <a:gamma/>
                    <a:tint val="36471"/>
                    <a:invGamma/>
                  </a:schemeClr>
                </a:gs>
                <a:gs pos="100000">
                  <a:schemeClr val="hlink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76200" dir="10800000" kx="-3284103" algn="b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0" hangingPunct="0">
                <a:defRPr/>
              </a:pPr>
              <a:r>
                <a:rPr lang="en-US" altLang="en-US" b="1" dirty="0" smtClean="0">
                  <a:solidFill>
                    <a:srgbClr val="000000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  <a:latin typeface="Cambria" panose="02040503050406030204" pitchFamily="18" charset="0"/>
                  <a:ea typeface="Cambria" panose="02040503050406030204" pitchFamily="18" charset="0"/>
                </a:rPr>
                <a:t>PELAPORAN</a:t>
              </a:r>
              <a:endParaRPr lang="en-US" altLang="en-US" b="1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ambria" panose="02040503050406030204" pitchFamily="18" charset="0"/>
                <a:ea typeface="Cambria" panose="02040503050406030204" pitchFamily="18" charset="0"/>
              </a:endParaRPr>
            </a:p>
          </p:txBody>
        </p:sp>
      </p:grpSp>
      <p:grpSp>
        <p:nvGrpSpPr>
          <p:cNvPr id="20486" name="Group 12"/>
          <p:cNvGrpSpPr>
            <a:grpSpLocks/>
          </p:cNvGrpSpPr>
          <p:nvPr/>
        </p:nvGrpSpPr>
        <p:grpSpPr bwMode="auto">
          <a:xfrm>
            <a:off x="1143000" y="5694363"/>
            <a:ext cx="1724025" cy="482600"/>
            <a:chOff x="816" y="2304"/>
            <a:chExt cx="1440" cy="448"/>
          </a:xfrm>
        </p:grpSpPr>
        <p:sp>
          <p:nvSpPr>
            <p:cNvPr id="20497" name="Freeform 13"/>
            <p:cNvSpPr>
              <a:spLocks/>
            </p:cNvSpPr>
            <p:nvPr/>
          </p:nvSpPr>
          <p:spPr bwMode="gray">
            <a:xfrm>
              <a:off x="901" y="2562"/>
              <a:ext cx="1270" cy="190"/>
            </a:xfrm>
            <a:custGeom>
              <a:avLst/>
              <a:gdLst>
                <a:gd name="T0" fmla="*/ 1270 w 1120"/>
                <a:gd name="T1" fmla="*/ 190 h 252"/>
                <a:gd name="T2" fmla="*/ 1265 w 1120"/>
                <a:gd name="T3" fmla="*/ 188 h 252"/>
                <a:gd name="T4" fmla="*/ 1247 w 1120"/>
                <a:gd name="T5" fmla="*/ 185 h 252"/>
                <a:gd name="T6" fmla="*/ 1218 w 1120"/>
                <a:gd name="T7" fmla="*/ 181 h 252"/>
                <a:gd name="T8" fmla="*/ 1177 w 1120"/>
                <a:gd name="T9" fmla="*/ 175 h 252"/>
                <a:gd name="T10" fmla="*/ 1125 w 1120"/>
                <a:gd name="T11" fmla="*/ 167 h 252"/>
                <a:gd name="T12" fmla="*/ 1064 w 1120"/>
                <a:gd name="T13" fmla="*/ 160 h 252"/>
                <a:gd name="T14" fmla="*/ 993 w 1120"/>
                <a:gd name="T15" fmla="*/ 154 h 252"/>
                <a:gd name="T16" fmla="*/ 914 w 1120"/>
                <a:gd name="T17" fmla="*/ 148 h 252"/>
                <a:gd name="T18" fmla="*/ 828 w 1120"/>
                <a:gd name="T19" fmla="*/ 143 h 252"/>
                <a:gd name="T20" fmla="*/ 733 w 1120"/>
                <a:gd name="T21" fmla="*/ 139 h 252"/>
                <a:gd name="T22" fmla="*/ 630 w 1120"/>
                <a:gd name="T23" fmla="*/ 139 h 252"/>
                <a:gd name="T24" fmla="*/ 528 w 1120"/>
                <a:gd name="T25" fmla="*/ 139 h 252"/>
                <a:gd name="T26" fmla="*/ 435 w 1120"/>
                <a:gd name="T27" fmla="*/ 143 h 252"/>
                <a:gd name="T28" fmla="*/ 349 w 1120"/>
                <a:gd name="T29" fmla="*/ 148 h 252"/>
                <a:gd name="T30" fmla="*/ 270 w 1120"/>
                <a:gd name="T31" fmla="*/ 154 h 252"/>
                <a:gd name="T32" fmla="*/ 202 w 1120"/>
                <a:gd name="T33" fmla="*/ 160 h 252"/>
                <a:gd name="T34" fmla="*/ 143 w 1120"/>
                <a:gd name="T35" fmla="*/ 167 h 252"/>
                <a:gd name="T36" fmla="*/ 93 w 1120"/>
                <a:gd name="T37" fmla="*/ 175 h 252"/>
                <a:gd name="T38" fmla="*/ 52 w 1120"/>
                <a:gd name="T39" fmla="*/ 181 h 252"/>
                <a:gd name="T40" fmla="*/ 23 w 1120"/>
                <a:gd name="T41" fmla="*/ 185 h 252"/>
                <a:gd name="T42" fmla="*/ 7 w 1120"/>
                <a:gd name="T43" fmla="*/ 188 h 252"/>
                <a:gd name="T44" fmla="*/ 0 w 1120"/>
                <a:gd name="T45" fmla="*/ 190 h 252"/>
                <a:gd name="T46" fmla="*/ 0 w 1120"/>
                <a:gd name="T47" fmla="*/ 47 h 252"/>
                <a:gd name="T48" fmla="*/ 635 w 1120"/>
                <a:gd name="T49" fmla="*/ 0 h 252"/>
                <a:gd name="T50" fmla="*/ 1270 w 1120"/>
                <a:gd name="T51" fmla="*/ 47 h 252"/>
                <a:gd name="T52" fmla="*/ 1270 w 1120"/>
                <a:gd name="T53" fmla="*/ 190 h 252"/>
                <a:gd name="T54" fmla="*/ 1270 w 1120"/>
                <a:gd name="T55" fmla="*/ 190 h 252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0" t="0" r="r" b="b"/>
              <a:pathLst>
                <a:path w="1120" h="252">
                  <a:moveTo>
                    <a:pt x="1120" y="252"/>
                  </a:moveTo>
                  <a:lnTo>
                    <a:pt x="1116" y="250"/>
                  </a:lnTo>
                  <a:lnTo>
                    <a:pt x="1100" y="246"/>
                  </a:lnTo>
                  <a:lnTo>
                    <a:pt x="1074" y="240"/>
                  </a:lnTo>
                  <a:lnTo>
                    <a:pt x="1038" y="232"/>
                  </a:lnTo>
                  <a:lnTo>
                    <a:pt x="992" y="222"/>
                  </a:lnTo>
                  <a:lnTo>
                    <a:pt x="938" y="212"/>
                  </a:lnTo>
                  <a:lnTo>
                    <a:pt x="876" y="204"/>
                  </a:lnTo>
                  <a:lnTo>
                    <a:pt x="806" y="196"/>
                  </a:lnTo>
                  <a:lnTo>
                    <a:pt x="730" y="190"/>
                  </a:lnTo>
                  <a:lnTo>
                    <a:pt x="646" y="184"/>
                  </a:lnTo>
                  <a:lnTo>
                    <a:pt x="556" y="184"/>
                  </a:lnTo>
                  <a:lnTo>
                    <a:pt x="466" y="184"/>
                  </a:lnTo>
                  <a:lnTo>
                    <a:pt x="384" y="190"/>
                  </a:lnTo>
                  <a:lnTo>
                    <a:pt x="308" y="196"/>
                  </a:lnTo>
                  <a:lnTo>
                    <a:pt x="238" y="204"/>
                  </a:lnTo>
                  <a:lnTo>
                    <a:pt x="178" y="212"/>
                  </a:lnTo>
                  <a:lnTo>
                    <a:pt x="126" y="222"/>
                  </a:lnTo>
                  <a:lnTo>
                    <a:pt x="82" y="232"/>
                  </a:lnTo>
                  <a:lnTo>
                    <a:pt x="46" y="240"/>
                  </a:lnTo>
                  <a:lnTo>
                    <a:pt x="20" y="246"/>
                  </a:lnTo>
                  <a:lnTo>
                    <a:pt x="6" y="250"/>
                  </a:lnTo>
                  <a:lnTo>
                    <a:pt x="0" y="252"/>
                  </a:lnTo>
                  <a:lnTo>
                    <a:pt x="0" y="62"/>
                  </a:lnTo>
                  <a:lnTo>
                    <a:pt x="560" y="0"/>
                  </a:lnTo>
                  <a:lnTo>
                    <a:pt x="1120" y="62"/>
                  </a:lnTo>
                  <a:lnTo>
                    <a:pt x="1120" y="252"/>
                  </a:lnTo>
                  <a:close/>
                </a:path>
              </a:pathLst>
            </a:custGeom>
            <a:solidFill>
              <a:srgbClr val="96969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DF590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AU">
                <a:latin typeface="Cambria" panose="02040503050406030204" pitchFamily="18" charset="0"/>
                <a:ea typeface="Cambria" panose="02040503050406030204" pitchFamily="18" charset="0"/>
              </a:endParaRPr>
            </a:p>
          </p:txBody>
        </p:sp>
        <p:sp>
          <p:nvSpPr>
            <p:cNvPr id="71694" name="Rectangle 14"/>
            <p:cNvSpPr>
              <a:spLocks noChangeArrowheads="1"/>
            </p:cNvSpPr>
            <p:nvPr/>
          </p:nvSpPr>
          <p:spPr bwMode="gray">
            <a:xfrm>
              <a:off x="816" y="2304"/>
              <a:ext cx="1440" cy="393"/>
            </a:xfrm>
            <a:prstGeom prst="rect">
              <a:avLst/>
            </a:prstGeom>
            <a:gradFill rotWithShape="1">
              <a:gsLst>
                <a:gs pos="0">
                  <a:schemeClr val="folHlink">
                    <a:gamma/>
                    <a:tint val="24314"/>
                    <a:invGamma/>
                  </a:schemeClr>
                </a:gs>
                <a:gs pos="100000">
                  <a:schemeClr val="folHlink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76200" dir="10800000" kx="-3284103" algn="b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0" hangingPunct="0">
                <a:defRPr/>
              </a:pPr>
              <a:r>
                <a:rPr lang="en-US" altLang="en-US" b="1" dirty="0" smtClean="0">
                  <a:solidFill>
                    <a:srgbClr val="000000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  <a:latin typeface="Cambria" panose="02040503050406030204" pitchFamily="18" charset="0"/>
                  <a:ea typeface="Cambria" panose="02040503050406030204" pitchFamily="18" charset="0"/>
                </a:rPr>
                <a:t>REKAP DINAS</a:t>
              </a:r>
              <a:endParaRPr lang="en-US" altLang="en-US" b="1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ambria" panose="02040503050406030204" pitchFamily="18" charset="0"/>
                <a:ea typeface="Cambria" panose="02040503050406030204" pitchFamily="18" charset="0"/>
              </a:endParaRPr>
            </a:p>
          </p:txBody>
        </p:sp>
      </p:grpSp>
      <p:cxnSp>
        <p:nvCxnSpPr>
          <p:cNvPr id="20487" name="AutoShape 15"/>
          <p:cNvCxnSpPr>
            <a:cxnSpLocks noChangeShapeType="1"/>
            <a:stCxn id="20503" idx="11"/>
            <a:endCxn id="71688" idx="0"/>
          </p:cNvCxnSpPr>
          <p:nvPr/>
        </p:nvCxnSpPr>
        <p:spPr bwMode="gray">
          <a:xfrm>
            <a:off x="2000250" y="2235200"/>
            <a:ext cx="4762" cy="715963"/>
          </a:xfrm>
          <a:prstGeom prst="straightConnector1">
            <a:avLst/>
          </a:prstGeom>
          <a:noFill/>
          <a:ln w="9525">
            <a:solidFill>
              <a:srgbClr val="80808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0488" name="AutoShape 16"/>
          <p:cNvCxnSpPr>
            <a:cxnSpLocks noChangeShapeType="1"/>
            <a:stCxn id="20501" idx="11"/>
            <a:endCxn id="71691" idx="0"/>
          </p:cNvCxnSpPr>
          <p:nvPr/>
        </p:nvCxnSpPr>
        <p:spPr bwMode="gray">
          <a:xfrm>
            <a:off x="2000250" y="3378200"/>
            <a:ext cx="4762" cy="715963"/>
          </a:xfrm>
          <a:prstGeom prst="straightConnector1">
            <a:avLst/>
          </a:prstGeom>
          <a:noFill/>
          <a:ln w="9525">
            <a:solidFill>
              <a:srgbClr val="80808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0489" name="AutoShape 17"/>
          <p:cNvCxnSpPr>
            <a:cxnSpLocks noChangeShapeType="1"/>
            <a:stCxn id="71691" idx="2"/>
            <a:endCxn id="71694" idx="0"/>
          </p:cNvCxnSpPr>
          <p:nvPr/>
        </p:nvCxnSpPr>
        <p:spPr bwMode="gray">
          <a:xfrm>
            <a:off x="2005013" y="4517515"/>
            <a:ext cx="0" cy="1176848"/>
          </a:xfrm>
          <a:prstGeom prst="straightConnector1">
            <a:avLst/>
          </a:prstGeom>
          <a:noFill/>
          <a:ln w="9525">
            <a:solidFill>
              <a:srgbClr val="80808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0490" name="Line 18"/>
          <p:cNvSpPr>
            <a:spLocks noChangeShapeType="1"/>
          </p:cNvSpPr>
          <p:nvPr/>
        </p:nvSpPr>
        <p:spPr bwMode="auto">
          <a:xfrm>
            <a:off x="2255838" y="2520950"/>
            <a:ext cx="5943600" cy="0"/>
          </a:xfrm>
          <a:prstGeom prst="line">
            <a:avLst/>
          </a:prstGeom>
          <a:noFill/>
          <a:ln w="38100" cap="rnd">
            <a:solidFill>
              <a:srgbClr val="969696"/>
            </a:solidFill>
            <a:prstDash val="sysDot"/>
            <a:round/>
            <a:headEnd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20491" name="Line 19"/>
          <p:cNvSpPr>
            <a:spLocks noChangeShapeType="1"/>
          </p:cNvSpPr>
          <p:nvPr/>
        </p:nvSpPr>
        <p:spPr bwMode="auto">
          <a:xfrm>
            <a:off x="2255838" y="3765550"/>
            <a:ext cx="5943600" cy="0"/>
          </a:xfrm>
          <a:prstGeom prst="line">
            <a:avLst/>
          </a:prstGeom>
          <a:noFill/>
          <a:ln w="38100" cap="rnd">
            <a:solidFill>
              <a:srgbClr val="969696"/>
            </a:solidFill>
            <a:prstDash val="sysDot"/>
            <a:round/>
            <a:headEnd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20492" name="Line 20"/>
          <p:cNvSpPr>
            <a:spLocks noChangeShapeType="1"/>
          </p:cNvSpPr>
          <p:nvPr/>
        </p:nvSpPr>
        <p:spPr bwMode="auto">
          <a:xfrm flipV="1">
            <a:off x="2255838" y="5420420"/>
            <a:ext cx="5943600" cy="3175"/>
          </a:xfrm>
          <a:prstGeom prst="line">
            <a:avLst/>
          </a:prstGeom>
          <a:noFill/>
          <a:ln w="38100" cap="rnd">
            <a:solidFill>
              <a:srgbClr val="969696"/>
            </a:solidFill>
            <a:prstDash val="sysDot"/>
            <a:round/>
            <a:headEnd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20493" name="Text Box 21"/>
          <p:cNvSpPr txBox="1">
            <a:spLocks noChangeArrowheads="1"/>
          </p:cNvSpPr>
          <p:nvPr/>
        </p:nvSpPr>
        <p:spPr bwMode="auto">
          <a:xfrm>
            <a:off x="3124200" y="1682750"/>
            <a:ext cx="525780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/>
            <a:r>
              <a:rPr lang="en-US" altLang="en-US" sz="1600" dirty="0" err="1" smtClean="0">
                <a:solidFill>
                  <a:srgbClr val="000000"/>
                </a:solidFill>
                <a:latin typeface="Verdana" pitchFamily="34" charset="0"/>
              </a:rPr>
              <a:t>Pastikan</a:t>
            </a:r>
            <a:r>
              <a:rPr lang="en-US" altLang="en-US" sz="1600" dirty="0" smtClean="0">
                <a:solidFill>
                  <a:srgbClr val="000000"/>
                </a:solidFill>
                <a:latin typeface="Verdana" pitchFamily="34" charset="0"/>
              </a:rPr>
              <a:t> </a:t>
            </a:r>
            <a:r>
              <a:rPr lang="en-US" altLang="en-US" sz="1600" dirty="0" err="1" smtClean="0">
                <a:solidFill>
                  <a:srgbClr val="000000"/>
                </a:solidFill>
                <a:latin typeface="Verdana" pitchFamily="34" charset="0"/>
              </a:rPr>
              <a:t>bahwa</a:t>
            </a:r>
            <a:r>
              <a:rPr lang="en-US" altLang="en-US" sz="1600" dirty="0" smtClean="0">
                <a:solidFill>
                  <a:srgbClr val="000000"/>
                </a:solidFill>
                <a:latin typeface="Verdana" pitchFamily="34" charset="0"/>
              </a:rPr>
              <a:t> “</a:t>
            </a:r>
            <a:r>
              <a:rPr lang="en-US" altLang="en-US" sz="1600" b="1" i="1" dirty="0" smtClean="0">
                <a:solidFill>
                  <a:srgbClr val="000000"/>
                </a:solidFill>
                <a:latin typeface="Verdana" pitchFamily="34" charset="0"/>
              </a:rPr>
              <a:t>language and date” </a:t>
            </a:r>
            <a:r>
              <a:rPr lang="en-US" altLang="en-US" sz="1600" dirty="0" smtClean="0">
                <a:solidFill>
                  <a:srgbClr val="000000"/>
                </a:solidFill>
                <a:latin typeface="Verdana" pitchFamily="34" charset="0"/>
              </a:rPr>
              <a:t>PC/Laptop </a:t>
            </a:r>
            <a:r>
              <a:rPr lang="en-US" altLang="en-US" sz="1600" dirty="0" err="1" smtClean="0">
                <a:solidFill>
                  <a:srgbClr val="000000"/>
                </a:solidFill>
                <a:latin typeface="Verdana" pitchFamily="34" charset="0"/>
              </a:rPr>
              <a:t>menggunakan</a:t>
            </a:r>
            <a:r>
              <a:rPr lang="en-US" altLang="en-US" sz="1600" dirty="0" smtClean="0">
                <a:solidFill>
                  <a:srgbClr val="000000"/>
                </a:solidFill>
                <a:latin typeface="Verdana" pitchFamily="34" charset="0"/>
              </a:rPr>
              <a:t> </a:t>
            </a:r>
            <a:r>
              <a:rPr lang="en-US" altLang="en-US" sz="1600" i="1" dirty="0" smtClean="0">
                <a:solidFill>
                  <a:srgbClr val="000000"/>
                </a:solidFill>
                <a:latin typeface="Verdana" pitchFamily="34" charset="0"/>
              </a:rPr>
              <a:t>English United States</a:t>
            </a:r>
            <a:endParaRPr lang="en-US" altLang="en-US" sz="1600" i="1" dirty="0">
              <a:solidFill>
                <a:srgbClr val="000000"/>
              </a:solidFill>
              <a:latin typeface="Verdana" pitchFamily="34" charset="0"/>
            </a:endParaRPr>
          </a:p>
        </p:txBody>
      </p:sp>
      <p:sp>
        <p:nvSpPr>
          <p:cNvPr id="20494" name="Text Box 22"/>
          <p:cNvSpPr txBox="1">
            <a:spLocks noChangeArrowheads="1"/>
          </p:cNvSpPr>
          <p:nvPr/>
        </p:nvSpPr>
        <p:spPr bwMode="auto">
          <a:xfrm>
            <a:off x="3124200" y="2627293"/>
            <a:ext cx="5410200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/>
            <a:r>
              <a:rPr lang="en-US" altLang="en-US" sz="1400" dirty="0" err="1" smtClean="0">
                <a:solidFill>
                  <a:srgbClr val="000000"/>
                </a:solidFill>
                <a:latin typeface="Verdana" pitchFamily="34" charset="0"/>
              </a:rPr>
              <a:t>Cetak</a:t>
            </a:r>
            <a:r>
              <a:rPr lang="en-US" altLang="en-US" sz="1400" dirty="0" smtClean="0">
                <a:solidFill>
                  <a:srgbClr val="000000"/>
                </a:solidFill>
                <a:latin typeface="Verdana" pitchFamily="34" charset="0"/>
              </a:rPr>
              <a:t> </a:t>
            </a:r>
            <a:r>
              <a:rPr lang="en-US" altLang="en-US" sz="1400" dirty="0" err="1" smtClean="0">
                <a:solidFill>
                  <a:srgbClr val="000000"/>
                </a:solidFill>
                <a:latin typeface="Verdana" pitchFamily="34" charset="0"/>
              </a:rPr>
              <a:t>seluruh</a:t>
            </a:r>
            <a:r>
              <a:rPr lang="en-US" altLang="en-US" sz="1400" dirty="0" smtClean="0">
                <a:solidFill>
                  <a:srgbClr val="000000"/>
                </a:solidFill>
                <a:latin typeface="Verdana" pitchFamily="34" charset="0"/>
              </a:rPr>
              <a:t> </a:t>
            </a:r>
            <a:r>
              <a:rPr lang="en-US" altLang="en-US" sz="1400" dirty="0" err="1" smtClean="0">
                <a:solidFill>
                  <a:srgbClr val="000000"/>
                </a:solidFill>
                <a:latin typeface="Verdana" pitchFamily="34" charset="0"/>
              </a:rPr>
              <a:t>dokumen</a:t>
            </a:r>
            <a:r>
              <a:rPr lang="en-US" altLang="en-US" sz="1400" dirty="0" smtClean="0">
                <a:solidFill>
                  <a:srgbClr val="000000"/>
                </a:solidFill>
                <a:latin typeface="Verdana" pitchFamily="34" charset="0"/>
              </a:rPr>
              <a:t> yang </a:t>
            </a:r>
            <a:r>
              <a:rPr lang="en-US" altLang="en-US" sz="1400" dirty="0" err="1" smtClean="0">
                <a:solidFill>
                  <a:srgbClr val="000000"/>
                </a:solidFill>
                <a:latin typeface="Verdana" pitchFamily="34" charset="0"/>
              </a:rPr>
              <a:t>ada</a:t>
            </a:r>
            <a:r>
              <a:rPr lang="en-US" altLang="en-US" sz="1400" dirty="0" smtClean="0">
                <a:solidFill>
                  <a:srgbClr val="000000"/>
                </a:solidFill>
                <a:latin typeface="Verdana" pitchFamily="34" charset="0"/>
              </a:rPr>
              <a:t> di </a:t>
            </a:r>
            <a:r>
              <a:rPr lang="en-US" altLang="en-US" sz="1400" dirty="0" err="1" smtClean="0">
                <a:solidFill>
                  <a:srgbClr val="000000"/>
                </a:solidFill>
                <a:latin typeface="Verdana" pitchFamily="34" charset="0"/>
              </a:rPr>
              <a:t>aplikasi</a:t>
            </a:r>
            <a:r>
              <a:rPr lang="en-US" altLang="en-US" sz="1400" dirty="0">
                <a:solidFill>
                  <a:srgbClr val="000000"/>
                </a:solidFill>
                <a:latin typeface="Verdana" pitchFamily="34" charset="0"/>
              </a:rPr>
              <a:t> </a:t>
            </a:r>
            <a:r>
              <a:rPr lang="en-US" altLang="en-US" sz="1400" dirty="0" smtClean="0">
                <a:solidFill>
                  <a:srgbClr val="000000"/>
                </a:solidFill>
                <a:latin typeface="Verdana" pitchFamily="34" charset="0"/>
              </a:rPr>
              <a:t>SIPKS </a:t>
            </a:r>
            <a:r>
              <a:rPr lang="en-US" altLang="en-US" sz="1400" dirty="0" err="1" smtClean="0">
                <a:solidFill>
                  <a:srgbClr val="000000"/>
                </a:solidFill>
                <a:latin typeface="Verdana" pitchFamily="34" charset="0"/>
              </a:rPr>
              <a:t>ditambah</a:t>
            </a:r>
            <a:r>
              <a:rPr lang="en-US" altLang="en-US" sz="1400" dirty="0" smtClean="0">
                <a:solidFill>
                  <a:srgbClr val="000000"/>
                </a:solidFill>
                <a:latin typeface="Verdana" pitchFamily="34" charset="0"/>
              </a:rPr>
              <a:t> </a:t>
            </a:r>
            <a:r>
              <a:rPr lang="en-US" altLang="en-US" sz="1400" dirty="0" err="1" smtClean="0">
                <a:solidFill>
                  <a:srgbClr val="000000"/>
                </a:solidFill>
                <a:latin typeface="Verdana" pitchFamily="34" charset="0"/>
              </a:rPr>
              <a:t>dengan</a:t>
            </a:r>
            <a:r>
              <a:rPr lang="en-US" altLang="en-US" sz="1400" dirty="0" smtClean="0">
                <a:solidFill>
                  <a:srgbClr val="000000"/>
                </a:solidFill>
                <a:latin typeface="Verdana" pitchFamily="34" charset="0"/>
              </a:rPr>
              <a:t> </a:t>
            </a:r>
            <a:r>
              <a:rPr lang="en-US" altLang="en-US" sz="1400" dirty="0" err="1" smtClean="0">
                <a:solidFill>
                  <a:srgbClr val="000000"/>
                </a:solidFill>
                <a:latin typeface="Verdana" pitchFamily="34" charset="0"/>
              </a:rPr>
              <a:t>kelengkapan</a:t>
            </a:r>
            <a:r>
              <a:rPr lang="en-US" altLang="en-US" sz="1400" dirty="0" smtClean="0">
                <a:solidFill>
                  <a:srgbClr val="000000"/>
                </a:solidFill>
                <a:latin typeface="Verdana" pitchFamily="34" charset="0"/>
              </a:rPr>
              <a:t> </a:t>
            </a:r>
            <a:r>
              <a:rPr lang="en-US" altLang="en-US" sz="1400" dirty="0" err="1" smtClean="0">
                <a:solidFill>
                  <a:srgbClr val="000000"/>
                </a:solidFill>
                <a:latin typeface="Verdana" pitchFamily="34" charset="0"/>
              </a:rPr>
              <a:t>laporan</a:t>
            </a:r>
            <a:r>
              <a:rPr lang="en-US" altLang="en-US" sz="1400" dirty="0" smtClean="0">
                <a:solidFill>
                  <a:srgbClr val="000000"/>
                </a:solidFill>
                <a:latin typeface="Verdana" pitchFamily="34" charset="0"/>
              </a:rPr>
              <a:t> manual (Surat </a:t>
            </a:r>
            <a:r>
              <a:rPr lang="en-US" altLang="en-US" sz="1400" dirty="0" err="1" smtClean="0">
                <a:solidFill>
                  <a:srgbClr val="000000"/>
                </a:solidFill>
                <a:latin typeface="Verdana" pitchFamily="34" charset="0"/>
              </a:rPr>
              <a:t>Pernyataan</a:t>
            </a:r>
            <a:r>
              <a:rPr lang="en-US" altLang="en-US" sz="1400" dirty="0" smtClean="0">
                <a:solidFill>
                  <a:srgbClr val="000000"/>
                </a:solidFill>
                <a:latin typeface="Verdana" pitchFamily="34" charset="0"/>
              </a:rPr>
              <a:t>, Register </a:t>
            </a:r>
            <a:r>
              <a:rPr lang="en-US" altLang="en-US" sz="1400" dirty="0" err="1" smtClean="0">
                <a:solidFill>
                  <a:srgbClr val="000000"/>
                </a:solidFill>
                <a:latin typeface="Verdana" pitchFamily="34" charset="0"/>
              </a:rPr>
              <a:t>Penutupan</a:t>
            </a:r>
            <a:r>
              <a:rPr lang="en-US" altLang="en-US" sz="1400" dirty="0" smtClean="0">
                <a:solidFill>
                  <a:srgbClr val="000000"/>
                </a:solidFill>
                <a:latin typeface="Verdana" pitchFamily="34" charset="0"/>
              </a:rPr>
              <a:t> </a:t>
            </a:r>
            <a:r>
              <a:rPr lang="en-US" altLang="en-US" sz="1400" dirty="0" err="1" smtClean="0">
                <a:solidFill>
                  <a:srgbClr val="000000"/>
                </a:solidFill>
                <a:latin typeface="Verdana" pitchFamily="34" charset="0"/>
              </a:rPr>
              <a:t>Kas</a:t>
            </a:r>
            <a:r>
              <a:rPr lang="en-US" altLang="en-US" sz="1400" dirty="0" smtClean="0">
                <a:solidFill>
                  <a:srgbClr val="000000"/>
                </a:solidFill>
                <a:latin typeface="Verdana" pitchFamily="34" charset="0"/>
              </a:rPr>
              <a:t>, </a:t>
            </a:r>
            <a:r>
              <a:rPr lang="en-US" altLang="en-US" sz="1400" dirty="0" err="1" smtClean="0">
                <a:solidFill>
                  <a:srgbClr val="000000"/>
                </a:solidFill>
                <a:latin typeface="Verdana" pitchFamily="34" charset="0"/>
              </a:rPr>
              <a:t>Berita</a:t>
            </a:r>
            <a:r>
              <a:rPr lang="en-US" altLang="en-US" sz="1400" dirty="0" smtClean="0">
                <a:solidFill>
                  <a:srgbClr val="000000"/>
                </a:solidFill>
                <a:latin typeface="Verdana" pitchFamily="34" charset="0"/>
              </a:rPr>
              <a:t> Acara </a:t>
            </a:r>
            <a:r>
              <a:rPr lang="en-US" altLang="en-US" sz="1400" dirty="0" err="1" smtClean="0">
                <a:solidFill>
                  <a:srgbClr val="000000"/>
                </a:solidFill>
                <a:latin typeface="Verdana" pitchFamily="34" charset="0"/>
              </a:rPr>
              <a:t>Pemeriksaan</a:t>
            </a:r>
            <a:r>
              <a:rPr lang="en-US" altLang="en-US" sz="1400" dirty="0" smtClean="0">
                <a:solidFill>
                  <a:srgbClr val="000000"/>
                </a:solidFill>
                <a:latin typeface="Verdana" pitchFamily="34" charset="0"/>
              </a:rPr>
              <a:t> </a:t>
            </a:r>
            <a:r>
              <a:rPr lang="en-US" altLang="en-US" sz="1400" dirty="0" err="1" smtClean="0">
                <a:solidFill>
                  <a:srgbClr val="000000"/>
                </a:solidFill>
                <a:latin typeface="Verdana" pitchFamily="34" charset="0"/>
              </a:rPr>
              <a:t>Kas</a:t>
            </a:r>
            <a:r>
              <a:rPr lang="en-US" altLang="en-US" sz="1400" dirty="0" smtClean="0">
                <a:solidFill>
                  <a:srgbClr val="000000"/>
                </a:solidFill>
                <a:latin typeface="Verdana" pitchFamily="34" charset="0"/>
              </a:rPr>
              <a:t> &amp; K7), </a:t>
            </a:r>
            <a:r>
              <a:rPr lang="en-US" altLang="en-US" sz="1400" dirty="0" err="1" smtClean="0">
                <a:solidFill>
                  <a:srgbClr val="000000"/>
                </a:solidFill>
                <a:latin typeface="Verdana" pitchFamily="34" charset="0"/>
              </a:rPr>
              <a:t>serta</a:t>
            </a:r>
            <a:r>
              <a:rPr lang="en-US" altLang="en-US" sz="1400" dirty="0" smtClean="0">
                <a:solidFill>
                  <a:srgbClr val="000000"/>
                </a:solidFill>
                <a:latin typeface="Verdana" pitchFamily="34" charset="0"/>
              </a:rPr>
              <a:t> </a:t>
            </a:r>
            <a:r>
              <a:rPr lang="en-US" altLang="en-US" sz="1400" dirty="0" err="1" smtClean="0">
                <a:solidFill>
                  <a:srgbClr val="000000"/>
                </a:solidFill>
                <a:latin typeface="Verdana" pitchFamily="34" charset="0"/>
              </a:rPr>
              <a:t>bukti</a:t>
            </a:r>
            <a:r>
              <a:rPr lang="en-US" altLang="en-US" sz="1400" dirty="0" smtClean="0">
                <a:solidFill>
                  <a:srgbClr val="000000"/>
                </a:solidFill>
                <a:latin typeface="Verdana" pitchFamily="34" charset="0"/>
              </a:rPr>
              <a:t> </a:t>
            </a:r>
            <a:r>
              <a:rPr lang="en-US" altLang="en-US" sz="1400" dirty="0" err="1" smtClean="0">
                <a:solidFill>
                  <a:srgbClr val="000000"/>
                </a:solidFill>
                <a:latin typeface="Verdana" pitchFamily="34" charset="0"/>
              </a:rPr>
              <a:t>Buku</a:t>
            </a:r>
            <a:r>
              <a:rPr lang="en-US" altLang="en-US" sz="1400" dirty="0" smtClean="0">
                <a:solidFill>
                  <a:srgbClr val="000000"/>
                </a:solidFill>
                <a:latin typeface="Verdana" pitchFamily="34" charset="0"/>
              </a:rPr>
              <a:t> </a:t>
            </a:r>
            <a:r>
              <a:rPr lang="en-US" altLang="en-US" sz="1400" dirty="0" err="1" smtClean="0">
                <a:solidFill>
                  <a:srgbClr val="000000"/>
                </a:solidFill>
                <a:latin typeface="Verdana" pitchFamily="34" charset="0"/>
              </a:rPr>
              <a:t>Rek</a:t>
            </a:r>
            <a:r>
              <a:rPr lang="en-US" altLang="en-US" sz="1400" dirty="0" smtClean="0">
                <a:solidFill>
                  <a:srgbClr val="000000"/>
                </a:solidFill>
                <a:latin typeface="Verdana" pitchFamily="34" charset="0"/>
              </a:rPr>
              <a:t> Bank/</a:t>
            </a:r>
            <a:r>
              <a:rPr lang="en-US" altLang="en-US" sz="1400" dirty="0" err="1" smtClean="0">
                <a:solidFill>
                  <a:srgbClr val="000000"/>
                </a:solidFill>
                <a:latin typeface="Verdana" pitchFamily="34" charset="0"/>
              </a:rPr>
              <a:t>bulan</a:t>
            </a:r>
            <a:endParaRPr lang="en-US" altLang="en-US" sz="1400" dirty="0">
              <a:solidFill>
                <a:srgbClr val="000000"/>
              </a:solidFill>
              <a:latin typeface="Verdana" pitchFamily="34" charset="0"/>
            </a:endParaRPr>
          </a:p>
        </p:txBody>
      </p:sp>
      <p:sp>
        <p:nvSpPr>
          <p:cNvPr id="20495" name="Text Box 23"/>
          <p:cNvSpPr txBox="1">
            <a:spLocks noChangeArrowheads="1"/>
          </p:cNvSpPr>
          <p:nvPr/>
        </p:nvSpPr>
        <p:spPr bwMode="auto">
          <a:xfrm>
            <a:off x="3124200" y="3810000"/>
            <a:ext cx="5562600" cy="1600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285750" indent="-285750" algn="l">
              <a:buFont typeface="Wingdings" panose="05000000000000000000" pitchFamily="2" charset="2"/>
              <a:buChar char="§"/>
            </a:pPr>
            <a:r>
              <a:rPr lang="en-US" altLang="en-US" sz="1400" dirty="0" err="1" smtClean="0">
                <a:solidFill>
                  <a:srgbClr val="000000"/>
                </a:solidFill>
                <a:latin typeface="Verdana" pitchFamily="34" charset="0"/>
              </a:rPr>
              <a:t>Dokumen</a:t>
            </a:r>
            <a:r>
              <a:rPr lang="en-US" altLang="en-US" sz="1400" dirty="0" smtClean="0">
                <a:solidFill>
                  <a:srgbClr val="000000"/>
                </a:solidFill>
                <a:latin typeface="Verdana" pitchFamily="34" charset="0"/>
              </a:rPr>
              <a:t> </a:t>
            </a:r>
            <a:r>
              <a:rPr lang="en-US" altLang="en-US" sz="1400" dirty="0" err="1" smtClean="0">
                <a:solidFill>
                  <a:srgbClr val="000000"/>
                </a:solidFill>
                <a:latin typeface="Verdana" pitchFamily="34" charset="0"/>
              </a:rPr>
              <a:t>dilampiri</a:t>
            </a:r>
            <a:r>
              <a:rPr lang="en-US" altLang="en-US" sz="1400" dirty="0" smtClean="0">
                <a:solidFill>
                  <a:srgbClr val="000000"/>
                </a:solidFill>
                <a:latin typeface="Verdana" pitchFamily="34" charset="0"/>
              </a:rPr>
              <a:t> </a:t>
            </a:r>
            <a:r>
              <a:rPr lang="en-US" altLang="en-US" sz="1400" dirty="0" err="1" smtClean="0">
                <a:solidFill>
                  <a:srgbClr val="000000"/>
                </a:solidFill>
                <a:latin typeface="Verdana" pitchFamily="34" charset="0"/>
              </a:rPr>
              <a:t>bukti</a:t>
            </a:r>
            <a:r>
              <a:rPr lang="en-US" altLang="en-US" sz="1400" dirty="0" smtClean="0">
                <a:solidFill>
                  <a:srgbClr val="000000"/>
                </a:solidFill>
                <a:latin typeface="Verdana" pitchFamily="34" charset="0"/>
              </a:rPr>
              <a:t> </a:t>
            </a:r>
            <a:r>
              <a:rPr lang="en-US" altLang="en-US" sz="1400" dirty="0" err="1" smtClean="0">
                <a:solidFill>
                  <a:srgbClr val="000000"/>
                </a:solidFill>
                <a:latin typeface="Verdana" pitchFamily="34" charset="0"/>
              </a:rPr>
              <a:t>pendukung</a:t>
            </a:r>
            <a:r>
              <a:rPr lang="en-US" altLang="en-US" sz="1400" dirty="0" smtClean="0">
                <a:solidFill>
                  <a:srgbClr val="000000"/>
                </a:solidFill>
                <a:latin typeface="Verdana" pitchFamily="34" charset="0"/>
              </a:rPr>
              <a:t> (SPJ) </a:t>
            </a:r>
            <a:r>
              <a:rPr lang="en-US" altLang="en-US" sz="1400" dirty="0" err="1" smtClean="0">
                <a:solidFill>
                  <a:srgbClr val="000000"/>
                </a:solidFill>
                <a:latin typeface="Verdana" pitchFamily="34" charset="0"/>
              </a:rPr>
              <a:t>kemudian</a:t>
            </a:r>
            <a:r>
              <a:rPr lang="en-US" altLang="en-US" sz="1400" dirty="0" smtClean="0">
                <a:solidFill>
                  <a:srgbClr val="000000"/>
                </a:solidFill>
                <a:latin typeface="Verdana" pitchFamily="34" charset="0"/>
              </a:rPr>
              <a:t> </a:t>
            </a:r>
            <a:r>
              <a:rPr lang="en-US" altLang="en-US" sz="1400" dirty="0" err="1" smtClean="0">
                <a:solidFill>
                  <a:srgbClr val="000000"/>
                </a:solidFill>
                <a:latin typeface="Verdana" pitchFamily="34" charset="0"/>
              </a:rPr>
              <a:t>dilaporkan</a:t>
            </a:r>
            <a:r>
              <a:rPr lang="en-US" altLang="en-US" sz="1400" dirty="0" smtClean="0">
                <a:solidFill>
                  <a:srgbClr val="000000"/>
                </a:solidFill>
                <a:latin typeface="Verdana" pitchFamily="34" charset="0"/>
              </a:rPr>
              <a:t> </a:t>
            </a:r>
            <a:r>
              <a:rPr lang="en-US" altLang="en-US" sz="1400" dirty="0" err="1" smtClean="0">
                <a:solidFill>
                  <a:srgbClr val="000000"/>
                </a:solidFill>
                <a:latin typeface="Verdana" pitchFamily="34" charset="0"/>
              </a:rPr>
              <a:t>ke</a:t>
            </a:r>
            <a:r>
              <a:rPr lang="en-US" altLang="en-US" sz="1400" dirty="0" smtClean="0">
                <a:solidFill>
                  <a:srgbClr val="000000"/>
                </a:solidFill>
                <a:latin typeface="Verdana" pitchFamily="34" charset="0"/>
              </a:rPr>
              <a:t> </a:t>
            </a:r>
            <a:r>
              <a:rPr lang="en-US" altLang="en-US" sz="1400" dirty="0" err="1" smtClean="0">
                <a:solidFill>
                  <a:srgbClr val="000000"/>
                </a:solidFill>
                <a:latin typeface="Verdana" pitchFamily="34" charset="0"/>
              </a:rPr>
              <a:t>Dinas</a:t>
            </a:r>
            <a:r>
              <a:rPr lang="en-US" altLang="en-US" sz="1400" dirty="0" smtClean="0">
                <a:solidFill>
                  <a:srgbClr val="000000"/>
                </a:solidFill>
                <a:latin typeface="Verdana" pitchFamily="34" charset="0"/>
              </a:rPr>
              <a:t> </a:t>
            </a:r>
            <a:r>
              <a:rPr lang="en-US" altLang="en-US" sz="1400" b="1" dirty="0" smtClean="0">
                <a:solidFill>
                  <a:srgbClr val="FF0000"/>
                </a:solidFill>
                <a:latin typeface="Verdana" pitchFamily="34" charset="0"/>
              </a:rPr>
              <a:t>per </a:t>
            </a:r>
            <a:r>
              <a:rPr lang="en-US" altLang="en-US" sz="1400" b="1" dirty="0" err="1" smtClean="0">
                <a:solidFill>
                  <a:srgbClr val="FF0000"/>
                </a:solidFill>
                <a:latin typeface="Verdana" pitchFamily="34" charset="0"/>
              </a:rPr>
              <a:t>bulan</a:t>
            </a:r>
            <a:r>
              <a:rPr lang="en-US" altLang="en-US" sz="1400" dirty="0" smtClean="0">
                <a:solidFill>
                  <a:srgbClr val="000000"/>
                </a:solidFill>
                <a:latin typeface="Verdana" pitchFamily="34" charset="0"/>
              </a:rPr>
              <a:t>. </a:t>
            </a:r>
            <a:r>
              <a:rPr lang="en-US" altLang="en-US" sz="1400" dirty="0" err="1" smtClean="0">
                <a:solidFill>
                  <a:srgbClr val="000000"/>
                </a:solidFill>
                <a:latin typeface="Verdana" pitchFamily="34" charset="0"/>
              </a:rPr>
              <a:t>Bagi</a:t>
            </a:r>
            <a:r>
              <a:rPr lang="en-US" altLang="en-US" sz="1400" dirty="0" smtClean="0">
                <a:solidFill>
                  <a:srgbClr val="000000"/>
                </a:solidFill>
                <a:latin typeface="Verdana" pitchFamily="34" charset="0"/>
              </a:rPr>
              <a:t> </a:t>
            </a:r>
            <a:r>
              <a:rPr lang="en-US" altLang="en-US" sz="1400" dirty="0" err="1" smtClean="0">
                <a:solidFill>
                  <a:srgbClr val="000000"/>
                </a:solidFill>
                <a:latin typeface="Verdana" pitchFamily="34" charset="0"/>
              </a:rPr>
              <a:t>sekolah</a:t>
            </a:r>
            <a:r>
              <a:rPr lang="en-US" altLang="en-US" sz="1400" dirty="0" smtClean="0">
                <a:solidFill>
                  <a:srgbClr val="000000"/>
                </a:solidFill>
                <a:latin typeface="Verdana" pitchFamily="34" charset="0"/>
              </a:rPr>
              <a:t> yang </a:t>
            </a:r>
            <a:r>
              <a:rPr lang="en-US" altLang="en-US" sz="1400" dirty="0" err="1" smtClean="0">
                <a:solidFill>
                  <a:srgbClr val="000000"/>
                </a:solidFill>
                <a:latin typeface="Verdana" pitchFamily="34" charset="0"/>
              </a:rPr>
              <a:t>sudah</a:t>
            </a:r>
            <a:r>
              <a:rPr lang="en-US" altLang="en-US" sz="1400" dirty="0" smtClean="0">
                <a:solidFill>
                  <a:srgbClr val="000000"/>
                </a:solidFill>
                <a:latin typeface="Verdana" pitchFamily="34" charset="0"/>
              </a:rPr>
              <a:t> </a:t>
            </a:r>
            <a:r>
              <a:rPr lang="en-US" altLang="en-US" sz="1400" dirty="0" err="1" smtClean="0">
                <a:solidFill>
                  <a:srgbClr val="000000"/>
                </a:solidFill>
                <a:latin typeface="Verdana" pitchFamily="34" charset="0"/>
              </a:rPr>
              <a:t>mendapat</a:t>
            </a:r>
            <a:r>
              <a:rPr lang="en-US" altLang="en-US" sz="1400" dirty="0" smtClean="0">
                <a:solidFill>
                  <a:srgbClr val="000000"/>
                </a:solidFill>
                <a:latin typeface="Verdana" pitchFamily="34" charset="0"/>
              </a:rPr>
              <a:t> acc </a:t>
            </a:r>
            <a:r>
              <a:rPr lang="en-US" altLang="en-US" sz="1400" dirty="0" err="1" smtClean="0">
                <a:solidFill>
                  <a:srgbClr val="000000"/>
                </a:solidFill>
                <a:latin typeface="Verdana" pitchFamily="34" charset="0"/>
              </a:rPr>
              <a:t>dari</a:t>
            </a:r>
            <a:r>
              <a:rPr lang="en-US" altLang="en-US" sz="1400" dirty="0" smtClean="0">
                <a:solidFill>
                  <a:srgbClr val="000000"/>
                </a:solidFill>
                <a:latin typeface="Verdana" pitchFamily="34" charset="0"/>
              </a:rPr>
              <a:t> </a:t>
            </a:r>
            <a:r>
              <a:rPr lang="en-US" altLang="en-US" sz="1400" dirty="0" err="1" smtClean="0">
                <a:solidFill>
                  <a:srgbClr val="000000"/>
                </a:solidFill>
                <a:latin typeface="Verdana" pitchFamily="34" charset="0"/>
              </a:rPr>
              <a:t>tim</a:t>
            </a:r>
            <a:r>
              <a:rPr lang="en-US" altLang="en-US" sz="1400" dirty="0" smtClean="0">
                <a:solidFill>
                  <a:srgbClr val="000000"/>
                </a:solidFill>
                <a:latin typeface="Verdana" pitchFamily="34" charset="0"/>
              </a:rPr>
              <a:t> </a:t>
            </a:r>
            <a:r>
              <a:rPr lang="en-US" altLang="en-US" sz="1400" dirty="0" err="1" smtClean="0">
                <a:solidFill>
                  <a:srgbClr val="000000"/>
                </a:solidFill>
                <a:latin typeface="Verdana" pitchFamily="34" charset="0"/>
              </a:rPr>
              <a:t>korektor</a:t>
            </a:r>
            <a:r>
              <a:rPr lang="en-US" altLang="en-US" sz="1400" dirty="0" smtClean="0">
                <a:solidFill>
                  <a:srgbClr val="000000"/>
                </a:solidFill>
                <a:latin typeface="Verdana" pitchFamily="34" charset="0"/>
              </a:rPr>
              <a:t> SPJ, </a:t>
            </a:r>
            <a:r>
              <a:rPr lang="en-US" altLang="en-US" sz="1400" dirty="0" err="1" smtClean="0">
                <a:solidFill>
                  <a:srgbClr val="000000"/>
                </a:solidFill>
                <a:latin typeface="Verdana" pitchFamily="34" charset="0"/>
              </a:rPr>
              <a:t>baru</a:t>
            </a:r>
            <a:r>
              <a:rPr lang="en-US" altLang="en-US" sz="1400" dirty="0" smtClean="0">
                <a:solidFill>
                  <a:srgbClr val="000000"/>
                </a:solidFill>
                <a:latin typeface="Verdana" pitchFamily="34" charset="0"/>
              </a:rPr>
              <a:t> </a:t>
            </a:r>
            <a:r>
              <a:rPr lang="en-US" altLang="en-US" sz="1400" dirty="0" err="1" smtClean="0">
                <a:solidFill>
                  <a:srgbClr val="000000"/>
                </a:solidFill>
                <a:latin typeface="Verdana" pitchFamily="34" charset="0"/>
              </a:rPr>
              <a:t>boleh</a:t>
            </a:r>
            <a:r>
              <a:rPr lang="en-US" altLang="en-US" sz="1400" dirty="0" smtClean="0">
                <a:solidFill>
                  <a:srgbClr val="000000"/>
                </a:solidFill>
                <a:latin typeface="Verdana" pitchFamily="34" charset="0"/>
              </a:rPr>
              <a:t> </a:t>
            </a:r>
            <a:r>
              <a:rPr lang="en-US" altLang="en-US" sz="1400" dirty="0" err="1" smtClean="0">
                <a:solidFill>
                  <a:srgbClr val="000000"/>
                </a:solidFill>
                <a:latin typeface="Verdana" pitchFamily="34" charset="0"/>
              </a:rPr>
              <a:t>melanjutkan</a:t>
            </a:r>
            <a:r>
              <a:rPr lang="en-US" altLang="en-US" sz="1400" dirty="0" smtClean="0">
                <a:solidFill>
                  <a:srgbClr val="000000"/>
                </a:solidFill>
                <a:latin typeface="Verdana" pitchFamily="34" charset="0"/>
              </a:rPr>
              <a:t> SPJ </a:t>
            </a:r>
            <a:r>
              <a:rPr lang="en-US" altLang="en-US" sz="1400" dirty="0" err="1" smtClean="0">
                <a:solidFill>
                  <a:srgbClr val="000000"/>
                </a:solidFill>
                <a:latin typeface="Verdana" pitchFamily="34" charset="0"/>
              </a:rPr>
              <a:t>bulan</a:t>
            </a:r>
            <a:r>
              <a:rPr lang="en-US" altLang="en-US" sz="1400" dirty="0" smtClean="0">
                <a:solidFill>
                  <a:srgbClr val="000000"/>
                </a:solidFill>
                <a:latin typeface="Verdana" pitchFamily="34" charset="0"/>
              </a:rPr>
              <a:t> </a:t>
            </a:r>
            <a:r>
              <a:rPr lang="en-US" altLang="en-US" sz="1400" dirty="0" err="1" smtClean="0">
                <a:solidFill>
                  <a:srgbClr val="000000"/>
                </a:solidFill>
                <a:latin typeface="Verdana" pitchFamily="34" charset="0"/>
              </a:rPr>
              <a:t>berikutnya</a:t>
            </a:r>
            <a:r>
              <a:rPr lang="en-US" altLang="en-US" sz="1400" dirty="0" smtClean="0">
                <a:solidFill>
                  <a:srgbClr val="000000"/>
                </a:solidFill>
                <a:latin typeface="Verdana" pitchFamily="34" charset="0"/>
              </a:rPr>
              <a:t>. </a:t>
            </a:r>
          </a:p>
          <a:p>
            <a:pPr algn="l"/>
            <a:endParaRPr lang="en-US" altLang="en-US" sz="1400" dirty="0" smtClean="0">
              <a:solidFill>
                <a:srgbClr val="000000"/>
              </a:solidFill>
              <a:latin typeface="Verdana" pitchFamily="34" charset="0"/>
            </a:endParaRPr>
          </a:p>
          <a:p>
            <a:pPr marL="285750" indent="-285750" algn="l">
              <a:buFont typeface="Wingdings" panose="05000000000000000000" pitchFamily="2" charset="2"/>
              <a:buChar char="§"/>
            </a:pPr>
            <a:r>
              <a:rPr lang="en-US" altLang="en-US" sz="1400" dirty="0" err="1" smtClean="0">
                <a:solidFill>
                  <a:srgbClr val="000000"/>
                </a:solidFill>
                <a:latin typeface="Verdana" pitchFamily="34" charset="0"/>
              </a:rPr>
              <a:t>Untuk</a:t>
            </a:r>
            <a:r>
              <a:rPr lang="en-US" altLang="en-US" sz="1400" dirty="0" smtClean="0">
                <a:solidFill>
                  <a:srgbClr val="000000"/>
                </a:solidFill>
                <a:latin typeface="Verdana" pitchFamily="34" charset="0"/>
              </a:rPr>
              <a:t> </a:t>
            </a:r>
            <a:r>
              <a:rPr lang="en-US" altLang="en-US" sz="1400" dirty="0" err="1" smtClean="0">
                <a:solidFill>
                  <a:srgbClr val="000000"/>
                </a:solidFill>
                <a:latin typeface="Verdana" pitchFamily="34" charset="0"/>
              </a:rPr>
              <a:t>arsip</a:t>
            </a:r>
            <a:r>
              <a:rPr lang="en-US" altLang="en-US" sz="1400" dirty="0" smtClean="0">
                <a:solidFill>
                  <a:srgbClr val="000000"/>
                </a:solidFill>
                <a:latin typeface="Verdana" pitchFamily="34" charset="0"/>
              </a:rPr>
              <a:t> </a:t>
            </a:r>
            <a:r>
              <a:rPr lang="en-US" altLang="en-US" sz="1400" dirty="0" err="1" smtClean="0">
                <a:solidFill>
                  <a:srgbClr val="000000"/>
                </a:solidFill>
                <a:latin typeface="Verdana" pitchFamily="34" charset="0"/>
              </a:rPr>
              <a:t>Dinas</a:t>
            </a:r>
            <a:r>
              <a:rPr lang="en-US" altLang="en-US" sz="1400" dirty="0" smtClean="0">
                <a:solidFill>
                  <a:srgbClr val="000000"/>
                </a:solidFill>
                <a:latin typeface="Verdana" pitchFamily="34" charset="0"/>
              </a:rPr>
              <a:t> </a:t>
            </a:r>
            <a:r>
              <a:rPr lang="en-US" altLang="en-US" sz="1400" dirty="0" err="1" smtClean="0">
                <a:solidFill>
                  <a:srgbClr val="000000"/>
                </a:solidFill>
                <a:latin typeface="Verdana" pitchFamily="34" charset="0"/>
              </a:rPr>
              <a:t>mohon</a:t>
            </a:r>
            <a:r>
              <a:rPr lang="en-US" altLang="en-US" sz="1400" dirty="0" smtClean="0">
                <a:solidFill>
                  <a:srgbClr val="000000"/>
                </a:solidFill>
                <a:latin typeface="Verdana" pitchFamily="34" charset="0"/>
              </a:rPr>
              <a:t> </a:t>
            </a:r>
            <a:r>
              <a:rPr lang="en-US" altLang="en-US" sz="1400" dirty="0" err="1" smtClean="0">
                <a:solidFill>
                  <a:srgbClr val="000000"/>
                </a:solidFill>
                <a:latin typeface="Verdana" pitchFamily="34" charset="0"/>
              </a:rPr>
              <a:t>cetak</a:t>
            </a:r>
            <a:r>
              <a:rPr lang="en-US" altLang="en-US" sz="1400" dirty="0" smtClean="0">
                <a:solidFill>
                  <a:srgbClr val="000000"/>
                </a:solidFill>
                <a:latin typeface="Verdana" pitchFamily="34" charset="0"/>
              </a:rPr>
              <a:t> 3 </a:t>
            </a:r>
            <a:r>
              <a:rPr lang="en-US" altLang="en-US" sz="1400" dirty="0" err="1" smtClean="0">
                <a:solidFill>
                  <a:srgbClr val="000000"/>
                </a:solidFill>
                <a:latin typeface="Verdana" pitchFamily="34" charset="0"/>
              </a:rPr>
              <a:t>bendel</a:t>
            </a:r>
            <a:r>
              <a:rPr lang="en-US" altLang="en-US" sz="1400" dirty="0" smtClean="0">
                <a:solidFill>
                  <a:srgbClr val="000000"/>
                </a:solidFill>
                <a:latin typeface="Verdana" pitchFamily="34" charset="0"/>
              </a:rPr>
              <a:t> </a:t>
            </a:r>
            <a:r>
              <a:rPr lang="en-US" altLang="en-US" sz="1400" dirty="0" err="1" smtClean="0">
                <a:solidFill>
                  <a:srgbClr val="000000"/>
                </a:solidFill>
                <a:latin typeface="Verdana" pitchFamily="34" charset="0"/>
              </a:rPr>
              <a:t>jenjang</a:t>
            </a:r>
            <a:r>
              <a:rPr lang="en-US" altLang="en-US" sz="1400" dirty="0" smtClean="0">
                <a:solidFill>
                  <a:srgbClr val="000000"/>
                </a:solidFill>
                <a:latin typeface="Verdana" pitchFamily="34" charset="0"/>
              </a:rPr>
              <a:t> SMP &amp; 2 </a:t>
            </a:r>
            <a:r>
              <a:rPr lang="en-US" altLang="en-US" sz="1400" dirty="0" err="1" smtClean="0">
                <a:solidFill>
                  <a:srgbClr val="000000"/>
                </a:solidFill>
                <a:latin typeface="Verdana" pitchFamily="34" charset="0"/>
              </a:rPr>
              <a:t>Bendel</a:t>
            </a:r>
            <a:r>
              <a:rPr lang="en-US" altLang="en-US" sz="1400" dirty="0" smtClean="0">
                <a:solidFill>
                  <a:srgbClr val="000000"/>
                </a:solidFill>
                <a:latin typeface="Verdana" pitchFamily="34" charset="0"/>
              </a:rPr>
              <a:t> </a:t>
            </a:r>
            <a:r>
              <a:rPr lang="en-US" altLang="en-US" sz="1400" dirty="0" err="1" smtClean="0">
                <a:solidFill>
                  <a:srgbClr val="000000"/>
                </a:solidFill>
                <a:latin typeface="Verdana" pitchFamily="34" charset="0"/>
              </a:rPr>
              <a:t>tingkat</a:t>
            </a:r>
            <a:r>
              <a:rPr lang="en-US" altLang="en-US" sz="1400" dirty="0" smtClean="0">
                <a:solidFill>
                  <a:srgbClr val="000000"/>
                </a:solidFill>
                <a:latin typeface="Verdana" pitchFamily="34" charset="0"/>
              </a:rPr>
              <a:t> SD </a:t>
            </a:r>
            <a:r>
              <a:rPr lang="en-US" altLang="en-US" sz="1400" dirty="0" err="1" smtClean="0">
                <a:solidFill>
                  <a:srgbClr val="000000"/>
                </a:solidFill>
                <a:latin typeface="Verdana" pitchFamily="34" charset="0"/>
              </a:rPr>
              <a:t>dijilid</a:t>
            </a:r>
            <a:r>
              <a:rPr lang="en-US" altLang="en-US" sz="1400" dirty="0" smtClean="0">
                <a:solidFill>
                  <a:srgbClr val="000000"/>
                </a:solidFill>
                <a:latin typeface="Verdana" pitchFamily="34" charset="0"/>
              </a:rPr>
              <a:t> </a:t>
            </a:r>
            <a:r>
              <a:rPr lang="en-US" altLang="en-US" sz="1400" b="1" dirty="0" err="1" smtClean="0">
                <a:solidFill>
                  <a:srgbClr val="000000"/>
                </a:solidFill>
                <a:latin typeface="Verdana" pitchFamily="34" charset="0"/>
              </a:rPr>
              <a:t>secara</a:t>
            </a:r>
            <a:r>
              <a:rPr lang="en-US" altLang="en-US" sz="1400" b="1" dirty="0" smtClean="0">
                <a:solidFill>
                  <a:srgbClr val="000000"/>
                </a:solidFill>
                <a:latin typeface="Verdana" pitchFamily="34" charset="0"/>
              </a:rPr>
              <a:t> </a:t>
            </a:r>
            <a:r>
              <a:rPr lang="en-US" altLang="en-US" sz="1400" b="1" dirty="0" err="1" smtClean="0">
                <a:solidFill>
                  <a:srgbClr val="000000"/>
                </a:solidFill>
                <a:latin typeface="Verdana" pitchFamily="34" charset="0"/>
              </a:rPr>
              <a:t>triwulanan</a:t>
            </a:r>
            <a:r>
              <a:rPr lang="en-US" altLang="en-US" sz="1400" b="1" dirty="0" smtClean="0">
                <a:solidFill>
                  <a:srgbClr val="000000"/>
                </a:solidFill>
                <a:latin typeface="Verdana" pitchFamily="34" charset="0"/>
              </a:rPr>
              <a:t>.</a:t>
            </a:r>
            <a:endParaRPr lang="en-US" altLang="en-US" sz="1400" b="1" dirty="0">
              <a:solidFill>
                <a:srgbClr val="000000"/>
              </a:solidFill>
              <a:latin typeface="Verdana" pitchFamily="34" charset="0"/>
            </a:endParaRPr>
          </a:p>
        </p:txBody>
      </p:sp>
      <p:sp>
        <p:nvSpPr>
          <p:cNvPr id="20496" name="Text Box 24"/>
          <p:cNvSpPr txBox="1">
            <a:spLocks noChangeArrowheads="1"/>
          </p:cNvSpPr>
          <p:nvPr/>
        </p:nvSpPr>
        <p:spPr bwMode="auto">
          <a:xfrm>
            <a:off x="3124200" y="5725180"/>
            <a:ext cx="5257800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/>
            <a:r>
              <a:rPr lang="en-US" altLang="en-US" sz="1400" dirty="0" err="1" smtClean="0">
                <a:solidFill>
                  <a:srgbClr val="000000"/>
                </a:solidFill>
                <a:latin typeface="Verdana" pitchFamily="34" charset="0"/>
              </a:rPr>
              <a:t>Arsip</a:t>
            </a:r>
            <a:r>
              <a:rPr lang="en-US" altLang="en-US" sz="1400" dirty="0" smtClean="0">
                <a:solidFill>
                  <a:srgbClr val="000000"/>
                </a:solidFill>
                <a:latin typeface="Verdana" pitchFamily="34" charset="0"/>
              </a:rPr>
              <a:t> SPJ BOS kami </a:t>
            </a:r>
            <a:r>
              <a:rPr lang="en-US" altLang="en-US" sz="1400" dirty="0" err="1" smtClean="0">
                <a:solidFill>
                  <a:srgbClr val="000000"/>
                </a:solidFill>
                <a:latin typeface="Verdana" pitchFamily="34" charset="0"/>
              </a:rPr>
              <a:t>rekap</a:t>
            </a:r>
            <a:r>
              <a:rPr lang="en-US" altLang="en-US" sz="1400" dirty="0" smtClean="0">
                <a:solidFill>
                  <a:srgbClr val="000000"/>
                </a:solidFill>
                <a:latin typeface="Verdana" pitchFamily="34" charset="0"/>
              </a:rPr>
              <a:t>, </a:t>
            </a:r>
            <a:r>
              <a:rPr lang="en-US" altLang="en-US" sz="1400" dirty="0" err="1" smtClean="0">
                <a:solidFill>
                  <a:srgbClr val="000000"/>
                </a:solidFill>
                <a:latin typeface="Verdana" pitchFamily="34" charset="0"/>
              </a:rPr>
              <a:t>jika</a:t>
            </a:r>
            <a:r>
              <a:rPr lang="en-US" altLang="en-US" sz="1400" dirty="0" smtClean="0">
                <a:solidFill>
                  <a:srgbClr val="000000"/>
                </a:solidFill>
                <a:latin typeface="Verdana" pitchFamily="34" charset="0"/>
              </a:rPr>
              <a:t> </a:t>
            </a:r>
            <a:r>
              <a:rPr lang="en-US" altLang="en-US" sz="1400" dirty="0" err="1" smtClean="0">
                <a:solidFill>
                  <a:srgbClr val="000000"/>
                </a:solidFill>
                <a:latin typeface="Verdana" pitchFamily="34" charset="0"/>
              </a:rPr>
              <a:t>sudah</a:t>
            </a:r>
            <a:r>
              <a:rPr lang="en-US" altLang="en-US" sz="1400" dirty="0" smtClean="0">
                <a:solidFill>
                  <a:srgbClr val="000000"/>
                </a:solidFill>
                <a:latin typeface="Verdana" pitchFamily="34" charset="0"/>
              </a:rPr>
              <a:t> </a:t>
            </a:r>
            <a:r>
              <a:rPr lang="en-US" altLang="en-US" sz="1400" dirty="0" err="1" smtClean="0">
                <a:solidFill>
                  <a:srgbClr val="000000"/>
                </a:solidFill>
                <a:latin typeface="Verdana" pitchFamily="34" charset="0"/>
              </a:rPr>
              <a:t>sesuai</a:t>
            </a:r>
            <a:r>
              <a:rPr lang="en-US" altLang="en-US" sz="1400" dirty="0" smtClean="0">
                <a:solidFill>
                  <a:srgbClr val="000000"/>
                </a:solidFill>
                <a:latin typeface="Verdana" pitchFamily="34" charset="0"/>
              </a:rPr>
              <a:t> </a:t>
            </a:r>
            <a:r>
              <a:rPr lang="en-US" altLang="en-US" sz="1400" dirty="0" err="1" smtClean="0">
                <a:solidFill>
                  <a:srgbClr val="000000"/>
                </a:solidFill>
                <a:latin typeface="Verdana" pitchFamily="34" charset="0"/>
              </a:rPr>
              <a:t>sekolah</a:t>
            </a:r>
            <a:r>
              <a:rPr lang="en-US" altLang="en-US" sz="1400" dirty="0" smtClean="0">
                <a:solidFill>
                  <a:srgbClr val="000000"/>
                </a:solidFill>
                <a:latin typeface="Verdana" pitchFamily="34" charset="0"/>
              </a:rPr>
              <a:t> </a:t>
            </a:r>
            <a:r>
              <a:rPr lang="en-US" altLang="en-US" sz="1400" dirty="0" err="1" smtClean="0">
                <a:solidFill>
                  <a:srgbClr val="000000"/>
                </a:solidFill>
                <a:latin typeface="Verdana" pitchFamily="34" charset="0"/>
              </a:rPr>
              <a:t>bisa</a:t>
            </a:r>
            <a:r>
              <a:rPr lang="en-US" altLang="en-US" sz="1400" dirty="0" smtClean="0">
                <a:solidFill>
                  <a:srgbClr val="000000"/>
                </a:solidFill>
                <a:latin typeface="Verdana" pitchFamily="34" charset="0"/>
              </a:rPr>
              <a:t> </a:t>
            </a:r>
            <a:r>
              <a:rPr lang="en-US" altLang="en-US" sz="1400" dirty="0" err="1" smtClean="0">
                <a:solidFill>
                  <a:srgbClr val="000000"/>
                </a:solidFill>
                <a:latin typeface="Verdana" pitchFamily="34" charset="0"/>
              </a:rPr>
              <a:t>melakukan</a:t>
            </a:r>
            <a:r>
              <a:rPr lang="en-US" altLang="en-US" sz="1400" dirty="0" smtClean="0">
                <a:solidFill>
                  <a:srgbClr val="000000"/>
                </a:solidFill>
                <a:latin typeface="Verdana" pitchFamily="34" charset="0"/>
              </a:rPr>
              <a:t> </a:t>
            </a:r>
            <a:r>
              <a:rPr lang="en-US" altLang="en-US" sz="1400" i="1" dirty="0" err="1" smtClean="0">
                <a:solidFill>
                  <a:srgbClr val="000000"/>
                </a:solidFill>
                <a:latin typeface="Verdana" pitchFamily="34" charset="0"/>
              </a:rPr>
              <a:t>Sycn</a:t>
            </a:r>
            <a:r>
              <a:rPr lang="en-US" altLang="en-US" sz="1400" i="1" dirty="0" smtClean="0">
                <a:solidFill>
                  <a:srgbClr val="000000"/>
                </a:solidFill>
                <a:latin typeface="Verdana" pitchFamily="34" charset="0"/>
              </a:rPr>
              <a:t> Online</a:t>
            </a:r>
            <a:endParaRPr lang="en-US" altLang="en-US" sz="1400" i="1" dirty="0">
              <a:solidFill>
                <a:srgbClr val="000000"/>
              </a:solidFill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6816542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28600"/>
            <a:ext cx="8229600" cy="927100"/>
          </a:xfrm>
        </p:spPr>
        <p:txBody>
          <a:bodyPr/>
          <a:lstStyle/>
          <a:p>
            <a:r>
              <a:rPr lang="en-US" dirty="0" smtClean="0">
                <a:latin typeface="Berlin Sans FB Demi" panose="020E0802020502020306" pitchFamily="34" charset="0"/>
              </a:rPr>
              <a:t>PROSES PENGANGGARAN</a:t>
            </a:r>
            <a:endParaRPr lang="en-US" dirty="0">
              <a:latin typeface="Berlin Sans FB Demi" panose="020E0802020502020306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762000" y="1066800"/>
            <a:ext cx="60960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d-ID" sz="2000" b="1" dirty="0">
                <a:latin typeface="Bookman Old Style" panose="02050604050505020204" pitchFamily="18" charset="0"/>
                <a:ea typeface="Bookman Old Style" panose="02050604050505020204" pitchFamily="18" charset="0"/>
                <a:cs typeface="Times New Roman" panose="02020603050405020304" pitchFamily="18" charset="0"/>
              </a:rPr>
              <a:t>Pengelolaan BOS Reguler Menggunakan Manajemen Berbasis</a:t>
            </a:r>
            <a:r>
              <a:rPr lang="id-ID" sz="2000" b="1" spc="-45" dirty="0">
                <a:latin typeface="Bookman Old Style" panose="02050604050505020204" pitchFamily="18" charset="0"/>
                <a:ea typeface="Bookman Old Style" panose="02050604050505020204" pitchFamily="18" charset="0"/>
                <a:cs typeface="Times New Roman" panose="02020603050405020304" pitchFamily="18" charset="0"/>
              </a:rPr>
              <a:t> </a:t>
            </a:r>
            <a:r>
              <a:rPr lang="id-ID" sz="2000" b="1" dirty="0" smtClean="0">
                <a:latin typeface="Bookman Old Style" panose="02050604050505020204" pitchFamily="18" charset="0"/>
                <a:ea typeface="Bookman Old Style" panose="02050604050505020204" pitchFamily="18" charset="0"/>
                <a:cs typeface="Times New Roman" panose="02020603050405020304" pitchFamily="18" charset="0"/>
              </a:rPr>
              <a:t>Sekolah</a:t>
            </a:r>
            <a:r>
              <a:rPr lang="en-US" sz="2000" b="1" dirty="0" smtClean="0">
                <a:latin typeface="Bookman Old Style" panose="02050604050505020204" pitchFamily="18" charset="0"/>
                <a:ea typeface="Bookman Old Style" panose="02050604050505020204" pitchFamily="18" charset="0"/>
                <a:cs typeface="Times New Roman" panose="02020603050405020304" pitchFamily="18" charset="0"/>
              </a:rPr>
              <a:t> (MBS)</a:t>
            </a:r>
            <a:endParaRPr lang="en-US" sz="2000" b="1" dirty="0"/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3214440180"/>
              </p:ext>
            </p:extLst>
          </p:nvPr>
        </p:nvGraphicFramePr>
        <p:xfrm>
          <a:off x="0" y="1981200"/>
          <a:ext cx="8915400" cy="4724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61332264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27100"/>
          </a:xfrm>
        </p:spPr>
        <p:txBody>
          <a:bodyPr/>
          <a:lstStyle/>
          <a:p>
            <a:r>
              <a:rPr lang="en-US" altLang="en-US" dirty="0">
                <a:latin typeface="Cambria" panose="02040503050406030204" pitchFamily="18" charset="0"/>
                <a:ea typeface="Cambria" panose="02040503050406030204" pitchFamily="18" charset="0"/>
              </a:rPr>
              <a:t>ATTENTION … </a:t>
            </a:r>
            <a:r>
              <a:rPr lang="en-US" altLang="en-US" dirty="0">
                <a:latin typeface="Cambria" panose="02040503050406030204" pitchFamily="18" charset="0"/>
                <a:ea typeface="Cambria" panose="02040503050406030204" pitchFamily="18" charset="0"/>
                <a:sym typeface="Wingdings" panose="05000000000000000000" pitchFamily="2" charset="2"/>
              </a:rPr>
              <a:t> 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228600" y="1231302"/>
            <a:ext cx="8458200" cy="49552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marR="0" lvl="0" indent="-342900" algn="just">
              <a:lnSpc>
                <a:spcPct val="115000"/>
              </a:lnSpc>
              <a:spcBef>
                <a:spcPts val="0"/>
              </a:spcBef>
              <a:spcAft>
                <a:spcPts val="800"/>
              </a:spcAft>
              <a:buFont typeface="Wingdings" panose="05000000000000000000" pitchFamily="2" charset="2"/>
              <a:buChar char=""/>
              <a:tabLst>
                <a:tab pos="342900" algn="l"/>
              </a:tabLst>
            </a:pPr>
            <a:r>
              <a:rPr lang="en-US" sz="2000" b="1" dirty="0" err="1" smtClean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Pembelian</a:t>
            </a:r>
            <a:r>
              <a:rPr lang="en-US" sz="2000" b="1" dirty="0" smtClean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000" b="1" dirty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BARANG </a:t>
            </a:r>
            <a:r>
              <a:rPr lang="en-US" sz="2000" b="1" dirty="0" smtClean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di </a:t>
            </a:r>
            <a:r>
              <a:rPr lang="en-US" sz="2000" b="1" dirty="0" err="1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toko</a:t>
            </a:r>
            <a:r>
              <a:rPr lang="en-US" sz="2000" b="1" dirty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yang </a:t>
            </a:r>
            <a:r>
              <a:rPr lang="en-US" sz="2000" b="1" dirty="0" err="1" smtClean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berNPWP</a:t>
            </a:r>
            <a:endParaRPr lang="en-US" sz="2000" b="1" dirty="0" smtClean="0">
              <a:latin typeface="Cambria" panose="020405030504060302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 algn="just">
              <a:lnSpc>
                <a:spcPct val="115000"/>
              </a:lnSpc>
              <a:spcBef>
                <a:spcPts val="0"/>
              </a:spcBef>
              <a:spcAft>
                <a:spcPts val="800"/>
              </a:spcAft>
              <a:buFont typeface="Wingdings" panose="05000000000000000000" pitchFamily="2" charset="2"/>
              <a:buChar char=""/>
              <a:tabLst>
                <a:tab pos="342900" algn="l"/>
              </a:tabLst>
            </a:pPr>
            <a:r>
              <a:rPr lang="en-US" sz="2000" b="1" dirty="0" err="1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Sisa</a:t>
            </a:r>
            <a:r>
              <a:rPr lang="en-US" sz="2000" b="1" dirty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KAS TUNAI </a:t>
            </a:r>
            <a:r>
              <a:rPr lang="en-US" sz="2000" b="1" dirty="0" err="1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baik</a:t>
            </a:r>
            <a:r>
              <a:rPr lang="en-US" sz="2000" b="1" dirty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di BKU SISA 2018 </a:t>
            </a:r>
            <a:r>
              <a:rPr lang="en-US" sz="2000" b="1" dirty="0" err="1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maupun</a:t>
            </a:r>
            <a:r>
              <a:rPr lang="en-US" sz="2000" b="1" dirty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BKU 2019 </a:t>
            </a:r>
            <a:r>
              <a:rPr lang="en-US" sz="2000" b="1" dirty="0" err="1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maksimal</a:t>
            </a:r>
            <a:r>
              <a:rPr lang="en-US" sz="2000" b="1" dirty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000" b="1" dirty="0" err="1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Rp</a:t>
            </a:r>
            <a:r>
              <a:rPr lang="en-US" sz="2000" b="1" dirty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5.000.000 </a:t>
            </a:r>
            <a:r>
              <a:rPr lang="en-US" sz="2000" b="1" dirty="0" err="1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setiap</a:t>
            </a:r>
            <a:r>
              <a:rPr lang="en-US" sz="2000" b="1" dirty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000" b="1" dirty="0" err="1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akhir</a:t>
            </a:r>
            <a:r>
              <a:rPr lang="en-US" sz="2000" b="1" dirty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000" b="1" dirty="0" err="1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bulan</a:t>
            </a:r>
            <a:endParaRPr lang="en-US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0" lvl="0" indent="-342900" algn="just">
              <a:lnSpc>
                <a:spcPct val="115000"/>
              </a:lnSpc>
              <a:spcBef>
                <a:spcPts val="0"/>
              </a:spcBef>
              <a:spcAft>
                <a:spcPts val="800"/>
              </a:spcAft>
              <a:buFont typeface="Wingdings" panose="05000000000000000000" pitchFamily="2" charset="2"/>
              <a:buChar char=""/>
              <a:tabLst>
                <a:tab pos="342900" algn="l"/>
              </a:tabLst>
            </a:pPr>
            <a:r>
              <a:rPr lang="en-US" sz="2000" b="1" dirty="0" err="1" smtClean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Sekolah</a:t>
            </a:r>
            <a:r>
              <a:rPr lang="en-US" sz="2000" b="1" dirty="0" smtClean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input </a:t>
            </a:r>
            <a:r>
              <a:rPr lang="en-US" sz="2000" b="1" dirty="0" err="1" smtClean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pembukuan</a:t>
            </a:r>
            <a:r>
              <a:rPr lang="en-US" sz="2000" b="1" dirty="0" smtClean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000" b="1" dirty="0" err="1" smtClean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menggunakan</a:t>
            </a:r>
            <a:r>
              <a:rPr lang="en-US" sz="2000" b="1" dirty="0" smtClean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000" b="1" dirty="0" err="1" smtClean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aplikasi</a:t>
            </a:r>
            <a:r>
              <a:rPr lang="en-US" sz="2000" b="1" dirty="0" smtClean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SIPKS per </a:t>
            </a:r>
            <a:r>
              <a:rPr lang="en-US" sz="2000" b="1" dirty="0" err="1" smtClean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bulan</a:t>
            </a:r>
            <a:endParaRPr lang="en-US" sz="2000" b="1" dirty="0" smtClean="0">
              <a:latin typeface="Cambria" panose="020405030504060302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0" lvl="0" indent="-342900" algn="just">
              <a:lnSpc>
                <a:spcPct val="115000"/>
              </a:lnSpc>
              <a:spcBef>
                <a:spcPts val="0"/>
              </a:spcBef>
              <a:spcAft>
                <a:spcPts val="800"/>
              </a:spcAft>
              <a:buFont typeface="Wingdings" panose="05000000000000000000" pitchFamily="2" charset="2"/>
              <a:buChar char=""/>
              <a:tabLst>
                <a:tab pos="342900" algn="l"/>
              </a:tabLst>
            </a:pPr>
            <a:r>
              <a:rPr lang="en-US" sz="2000" b="1" dirty="0" err="1" smtClean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Konsultasi</a:t>
            </a:r>
            <a:r>
              <a:rPr lang="en-US" sz="2000" b="1" dirty="0" smtClean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SPJ per </a:t>
            </a:r>
            <a:r>
              <a:rPr lang="en-US" sz="2000" b="1" dirty="0" err="1" smtClean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bulan</a:t>
            </a:r>
            <a:r>
              <a:rPr lang="en-US" sz="2000" b="1" dirty="0" smtClean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000" b="1" dirty="0" err="1" smtClean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ke</a:t>
            </a:r>
            <a:r>
              <a:rPr lang="en-US" sz="2000" b="1" dirty="0" smtClean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Tim </a:t>
            </a:r>
            <a:r>
              <a:rPr lang="en-US" sz="2000" b="1" dirty="0" err="1" smtClean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Manajemen</a:t>
            </a:r>
            <a:r>
              <a:rPr lang="en-US" sz="2000" b="1" dirty="0" smtClean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BOS </a:t>
            </a:r>
            <a:r>
              <a:rPr lang="en-US" sz="2000" b="1" dirty="0" err="1" smtClean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Kabupaten</a:t>
            </a:r>
            <a:endParaRPr lang="en-US" sz="2000" b="1" dirty="0" smtClean="0">
              <a:latin typeface="Cambria" panose="020405030504060302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0" lvl="0" indent="-342900" algn="just">
              <a:lnSpc>
                <a:spcPct val="115000"/>
              </a:lnSpc>
              <a:spcBef>
                <a:spcPts val="0"/>
              </a:spcBef>
              <a:spcAft>
                <a:spcPts val="800"/>
              </a:spcAft>
              <a:buFont typeface="Wingdings" panose="05000000000000000000" pitchFamily="2" charset="2"/>
              <a:buChar char=""/>
              <a:tabLst>
                <a:tab pos="342900" algn="l"/>
              </a:tabLst>
            </a:pPr>
            <a:r>
              <a:rPr lang="en-US" sz="2000" b="1" dirty="0" err="1" smtClean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Jika</a:t>
            </a:r>
            <a:r>
              <a:rPr lang="en-US" sz="2000" b="1" dirty="0" smtClean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000" b="1" dirty="0" err="1" smtClean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sekolah</a:t>
            </a:r>
            <a:r>
              <a:rPr lang="en-US" sz="2000" b="1" dirty="0" smtClean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000" b="1" dirty="0" err="1" smtClean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sudah</a:t>
            </a:r>
            <a:r>
              <a:rPr lang="en-US" sz="2000" b="1" dirty="0" smtClean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000" b="1" dirty="0" err="1" smtClean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mendapat</a:t>
            </a:r>
            <a:r>
              <a:rPr lang="en-US" sz="2000" b="1" dirty="0" smtClean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000" b="1" dirty="0" err="1" smtClean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acc</a:t>
            </a:r>
            <a:r>
              <a:rPr lang="en-US" sz="2000" b="1" dirty="0" smtClean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000" b="1" dirty="0" err="1" smtClean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dari</a:t>
            </a:r>
            <a:r>
              <a:rPr lang="en-US" sz="2000" b="1" dirty="0" smtClean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Tim </a:t>
            </a:r>
            <a:r>
              <a:rPr lang="en-US" sz="2000" b="1" dirty="0" err="1" smtClean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korektor</a:t>
            </a:r>
            <a:r>
              <a:rPr lang="en-US" sz="2000" b="1" dirty="0" smtClean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SPJ </a:t>
            </a:r>
            <a:r>
              <a:rPr lang="en-US" sz="2000" b="1" dirty="0" err="1" smtClean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tingkat</a:t>
            </a:r>
            <a:r>
              <a:rPr lang="en-US" sz="2000" b="1" dirty="0" smtClean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000" b="1" dirty="0" err="1" smtClean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Kabupaten</a:t>
            </a:r>
            <a:r>
              <a:rPr lang="en-US" sz="2000" b="1" dirty="0" smtClean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US" sz="2000" b="1" dirty="0" err="1" smtClean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maka</a:t>
            </a:r>
            <a:r>
              <a:rPr lang="en-US" sz="2000" b="1" dirty="0" smtClean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000" b="1" dirty="0" err="1" smtClean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sekolah</a:t>
            </a:r>
            <a:r>
              <a:rPr lang="en-US" sz="2000" b="1" dirty="0" smtClean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000" b="1" dirty="0" err="1" smtClean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lakukan</a:t>
            </a:r>
            <a:r>
              <a:rPr lang="en-US" sz="2000" b="1" dirty="0" smtClean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000" b="1" dirty="0" err="1" smtClean="0">
                <a:solidFill>
                  <a:srgbClr val="FF0000"/>
                </a:solidFill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sycn</a:t>
            </a:r>
            <a:r>
              <a:rPr lang="en-US" sz="2000" b="1" dirty="0" smtClean="0">
                <a:solidFill>
                  <a:srgbClr val="FF0000"/>
                </a:solidFill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000" b="1" dirty="0" err="1" smtClean="0">
                <a:solidFill>
                  <a:srgbClr val="FF0000"/>
                </a:solidFill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pengesahan</a:t>
            </a:r>
            <a:r>
              <a:rPr lang="en-US" sz="2000" b="1" dirty="0" smtClean="0">
                <a:solidFill>
                  <a:srgbClr val="FF0000"/>
                </a:solidFill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000" b="1" i="1" dirty="0" smtClean="0">
                <a:solidFill>
                  <a:srgbClr val="FF0000"/>
                </a:solidFill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online </a:t>
            </a:r>
            <a:r>
              <a:rPr lang="en-US" sz="2000" b="1" dirty="0" smtClean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&amp; </a:t>
            </a:r>
            <a:r>
              <a:rPr lang="en-US" sz="2000" b="1" dirty="0" err="1" smtClean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mengirimkan</a:t>
            </a:r>
            <a:r>
              <a:rPr lang="en-US" sz="2000" b="1" dirty="0" smtClean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Soft File BKU SISA 2018 &amp; BKU MURNI </a:t>
            </a:r>
          </a:p>
          <a:p>
            <a:pPr marL="342900" marR="0" lvl="0" indent="-342900" algn="just">
              <a:lnSpc>
                <a:spcPct val="115000"/>
              </a:lnSpc>
              <a:spcBef>
                <a:spcPts val="0"/>
              </a:spcBef>
              <a:spcAft>
                <a:spcPts val="800"/>
              </a:spcAft>
              <a:buFont typeface="Wingdings" panose="05000000000000000000" pitchFamily="2" charset="2"/>
              <a:buChar char=""/>
              <a:tabLst>
                <a:tab pos="342900" algn="l"/>
              </a:tabLst>
            </a:pPr>
            <a:r>
              <a:rPr lang="en-US" sz="2000" b="1" dirty="0" smtClean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Tim </a:t>
            </a:r>
            <a:r>
              <a:rPr lang="en-US" sz="2000" b="1" dirty="0" err="1" smtClean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pengolah</a:t>
            </a:r>
            <a:r>
              <a:rPr lang="en-US" sz="2000" b="1" dirty="0" smtClean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data </a:t>
            </a:r>
            <a:r>
              <a:rPr lang="en-US" sz="2000" b="1" dirty="0" err="1" smtClean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keuangan</a:t>
            </a:r>
            <a:r>
              <a:rPr lang="en-US" sz="2000" b="1" dirty="0" smtClean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000" b="1" dirty="0" err="1" smtClean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tingkat</a:t>
            </a:r>
            <a:r>
              <a:rPr lang="en-US" sz="2000" b="1" dirty="0" smtClean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000" b="1" dirty="0" err="1" smtClean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Kabupaten</a:t>
            </a:r>
            <a:r>
              <a:rPr lang="en-US" sz="2000" b="1" dirty="0" smtClean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000" b="1" dirty="0" err="1" smtClean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melakukan</a:t>
            </a:r>
            <a:r>
              <a:rPr lang="en-US" sz="2000" b="1" dirty="0" smtClean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000" b="1" dirty="0" err="1" smtClean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verfikasi</a:t>
            </a:r>
            <a:r>
              <a:rPr lang="en-US" sz="2000" b="1" dirty="0" smtClean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&amp; </a:t>
            </a:r>
            <a:r>
              <a:rPr lang="en-US" sz="2000" b="1" dirty="0" err="1" smtClean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validasi</a:t>
            </a:r>
            <a:r>
              <a:rPr lang="en-US" sz="2000" b="1" dirty="0" smtClean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data, </a:t>
            </a:r>
            <a:r>
              <a:rPr lang="en-US" sz="2000" b="1" dirty="0" err="1" smtClean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jika</a:t>
            </a:r>
            <a:r>
              <a:rPr lang="en-US" sz="2000" b="1" dirty="0" smtClean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000" b="1" dirty="0" err="1" smtClean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sudah</a:t>
            </a:r>
            <a:r>
              <a:rPr lang="en-US" sz="2000" b="1" dirty="0" smtClean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valid </a:t>
            </a:r>
            <a:r>
              <a:rPr lang="en-US" sz="2000" b="1" dirty="0" err="1" smtClean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maka</a:t>
            </a:r>
            <a:r>
              <a:rPr lang="en-US" sz="2000" b="1" dirty="0" smtClean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000" b="1" dirty="0" err="1" smtClean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sekolah</a:t>
            </a:r>
            <a:r>
              <a:rPr lang="en-US" sz="2000" b="1" dirty="0" smtClean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000" b="1" dirty="0" err="1" smtClean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boleh</a:t>
            </a:r>
            <a:r>
              <a:rPr lang="en-US" sz="2000" b="1" dirty="0" smtClean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000" b="1" dirty="0" err="1" smtClean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melanjutkan</a:t>
            </a:r>
            <a:r>
              <a:rPr lang="en-US" sz="2000" b="1" dirty="0" smtClean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000" b="1" dirty="0" err="1" smtClean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pembukuan</a:t>
            </a:r>
            <a:r>
              <a:rPr lang="en-US" sz="2000" b="1" dirty="0" smtClean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000" b="1" dirty="0" err="1" smtClean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bulan</a:t>
            </a:r>
            <a:r>
              <a:rPr lang="en-US" sz="2000" b="1" dirty="0" smtClean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000" b="1" dirty="0" err="1" smtClean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selanjutnya</a:t>
            </a:r>
            <a:r>
              <a:rPr lang="en-US" sz="2000" b="1" dirty="0" smtClean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pPr marL="342900" marR="0" lvl="0" indent="-342900" algn="just">
              <a:lnSpc>
                <a:spcPct val="115000"/>
              </a:lnSpc>
              <a:spcBef>
                <a:spcPts val="0"/>
              </a:spcBef>
              <a:spcAft>
                <a:spcPts val="800"/>
              </a:spcAft>
              <a:buFont typeface="Wingdings" panose="05000000000000000000" pitchFamily="2" charset="2"/>
              <a:buChar char=""/>
              <a:tabLst>
                <a:tab pos="342900" algn="l"/>
              </a:tabLst>
            </a:pPr>
            <a:r>
              <a:rPr lang="en-US" sz="2000" b="1" dirty="0" err="1" smtClean="0">
                <a:effectLst/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Sekolah</a:t>
            </a:r>
            <a:r>
              <a:rPr lang="en-US" sz="2000" b="1" dirty="0" smtClean="0">
                <a:effectLst/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000" b="1" dirty="0" err="1" smtClean="0">
                <a:effectLst/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memberikan</a:t>
            </a:r>
            <a:r>
              <a:rPr lang="en-US" sz="2000" b="1" dirty="0" smtClean="0">
                <a:effectLst/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000" b="1" dirty="0" err="1" smtClean="0">
                <a:effectLst/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arsip</a:t>
            </a:r>
            <a:r>
              <a:rPr lang="en-US" sz="2000" b="1" dirty="0" smtClean="0">
                <a:effectLst/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SPJ </a:t>
            </a:r>
            <a:r>
              <a:rPr lang="en-US" sz="2000" b="1" dirty="0" err="1" smtClean="0">
                <a:effectLst/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triwulanan</a:t>
            </a:r>
            <a:r>
              <a:rPr lang="en-US" sz="2000" b="1" dirty="0" smtClean="0">
                <a:effectLst/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000" b="1" dirty="0" err="1" smtClean="0">
                <a:effectLst/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ke</a:t>
            </a:r>
            <a:r>
              <a:rPr lang="en-US" sz="2000" b="1" dirty="0" smtClean="0">
                <a:effectLst/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000" b="1" dirty="0" err="1" smtClean="0">
                <a:effectLst/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Dinas</a:t>
            </a:r>
            <a:r>
              <a:rPr lang="en-US" sz="2000" b="1" dirty="0" smtClean="0">
                <a:effectLst/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en-US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2108207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4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6000" dirty="0" smtClean="0">
                <a:latin typeface="Berlin Sans FB Demi" panose="020E0802020502020306" pitchFamily="34" charset="0"/>
              </a:rPr>
              <a:t>MATUR SUWUN</a:t>
            </a:r>
            <a:endParaRPr lang="en-US" sz="6000" dirty="0">
              <a:latin typeface="Berlin Sans FB Demi" panose="020E0802020502020306" pitchFamily="34" charset="0"/>
            </a:endParaRPr>
          </a:p>
        </p:txBody>
      </p:sp>
      <p:pic>
        <p:nvPicPr>
          <p:cNvPr id="2050" name="Picture 2" descr="Z:\LOGO GK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3029" y="4114800"/>
            <a:ext cx="1295400" cy="171970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401638"/>
            <a:ext cx="8229600" cy="1731962"/>
          </a:xfrm>
        </p:spPr>
        <p:txBody>
          <a:bodyPr/>
          <a:lstStyle/>
          <a:p>
            <a:r>
              <a:rPr lang="en-US" sz="2800" dirty="0" smtClean="0">
                <a:latin typeface="Bahnschrift SemiLight Condensed" panose="020B0502040204020203" pitchFamily="34" charset="0"/>
                <a:ea typeface="Cambria" panose="02040503050406030204" pitchFamily="18" charset="0"/>
              </a:rPr>
              <a:t>ISTILAH </a:t>
            </a:r>
            <a:r>
              <a:rPr lang="en-US" sz="2800" dirty="0" err="1" smtClean="0">
                <a:latin typeface="Bahnschrift SemiLight Condensed" panose="020B0502040204020203" pitchFamily="34" charset="0"/>
                <a:ea typeface="Cambria" panose="02040503050406030204" pitchFamily="18" charset="0"/>
              </a:rPr>
              <a:t>Baru</a:t>
            </a:r>
            <a:r>
              <a:rPr lang="en-US" sz="2800" dirty="0" smtClean="0">
                <a:latin typeface="Bahnschrift SemiLight Condensed" panose="020B0502040204020203" pitchFamily="34" charset="0"/>
                <a:ea typeface="Cambria" panose="02040503050406030204" pitchFamily="18" charset="0"/>
              </a:rPr>
              <a:t> </a:t>
            </a:r>
            <a:r>
              <a:rPr lang="en-US" sz="2800" dirty="0" smtClean="0">
                <a:latin typeface="Bahnschrift SemiLight Condensed" panose="020B0502040204020203" pitchFamily="34" charset="0"/>
                <a:ea typeface="Cambria" panose="02040503050406030204" pitchFamily="18" charset="0"/>
                <a:sym typeface="Wingdings" panose="05000000000000000000" pitchFamily="2" charset="2"/>
              </a:rPr>
              <a:t></a:t>
            </a:r>
            <a:r>
              <a:rPr lang="en-US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Bahnschrift SemiLight Condensed" panose="020B0502040204020203" pitchFamily="34" charset="0"/>
                <a:ea typeface="Cambria" panose="02040503050406030204" pitchFamily="18" charset="0"/>
              </a:rPr>
              <a:t/>
            </a:r>
            <a:br>
              <a:rPr lang="en-US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Bahnschrift SemiLight Condensed" panose="020B0502040204020203" pitchFamily="34" charset="0"/>
                <a:ea typeface="Cambria" panose="02040503050406030204" pitchFamily="18" charset="0"/>
              </a:rPr>
            </a:br>
            <a:r>
              <a:rPr lang="en-US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Bahnschrift SemiLight Condensed" panose="020B0502040204020203" pitchFamily="34" charset="0"/>
                <a:ea typeface="Cambria" panose="02040503050406030204" pitchFamily="18" charset="0"/>
              </a:rPr>
              <a:t>BOS </a:t>
            </a:r>
            <a:r>
              <a:rPr lang="en-US" sz="28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Bahnschrift SemiLight Condensed" panose="020B0502040204020203" pitchFamily="34" charset="0"/>
                <a:ea typeface="Cambria" panose="02040503050406030204" pitchFamily="18" charset="0"/>
              </a:rPr>
              <a:t>Reguler</a:t>
            </a:r>
            <a:r>
              <a:rPr lang="en-US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Bahnschrift SemiLight Condensed" panose="020B0502040204020203" pitchFamily="34" charset="0"/>
                <a:ea typeface="Cambria" panose="02040503050406030204" pitchFamily="18" charset="0"/>
              </a:rPr>
              <a:t> </a:t>
            </a:r>
            <a:r>
              <a:rPr lang="en-US" sz="28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Bahnschrift SemiLight Condensed" panose="020B0502040204020203" pitchFamily="34" charset="0"/>
                <a:ea typeface="Cambria" panose="02040503050406030204" pitchFamily="18" charset="0"/>
              </a:rPr>
              <a:t>digunakan</a:t>
            </a:r>
            <a:r>
              <a:rPr lang="en-US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Bahnschrift SemiLight Condensed" panose="020B0502040204020203" pitchFamily="34" charset="0"/>
                <a:ea typeface="Cambria" panose="02040503050406030204" pitchFamily="18" charset="0"/>
              </a:rPr>
              <a:t> </a:t>
            </a:r>
            <a:r>
              <a:rPr lang="en-US" sz="28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Bahnschrift SemiLight Condensed" panose="020B0502040204020203" pitchFamily="34" charset="0"/>
                <a:ea typeface="Cambria" panose="02040503050406030204" pitchFamily="18" charset="0"/>
              </a:rPr>
              <a:t>untuk</a:t>
            </a:r>
            <a:r>
              <a:rPr lang="en-US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Bahnschrift SemiLight Condensed" panose="020B0502040204020203" pitchFamily="34" charset="0"/>
                <a:ea typeface="Cambria" panose="02040503050406030204" pitchFamily="18" charset="0"/>
              </a:rPr>
              <a:t> </a:t>
            </a:r>
            <a:r>
              <a:rPr lang="en-US" sz="28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Bahnschrift SemiLight Condensed" panose="020B0502040204020203" pitchFamily="34" charset="0"/>
                <a:ea typeface="Cambria" panose="02040503050406030204" pitchFamily="18" charset="0"/>
              </a:rPr>
              <a:t>membiayai</a:t>
            </a:r>
            <a:r>
              <a:rPr lang="en-US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Bahnschrift SemiLight Condensed" panose="020B0502040204020203" pitchFamily="34" charset="0"/>
                <a:ea typeface="Cambria" panose="02040503050406030204" pitchFamily="18" charset="0"/>
              </a:rPr>
              <a:t> </a:t>
            </a:r>
            <a:r>
              <a:rPr lang="en-US" sz="28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Bahnschrift SemiLight Condensed" panose="020B0502040204020203" pitchFamily="34" charset="0"/>
                <a:ea typeface="Cambria" panose="02040503050406030204" pitchFamily="18" charset="0"/>
              </a:rPr>
              <a:t>kebutuhan</a:t>
            </a:r>
            <a:r>
              <a:rPr lang="en-US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Bahnschrift SemiLight Condensed" panose="020B0502040204020203" pitchFamily="34" charset="0"/>
                <a:ea typeface="Cambria" panose="02040503050406030204" pitchFamily="18" charset="0"/>
              </a:rPr>
              <a:t> </a:t>
            </a:r>
            <a:r>
              <a:rPr lang="en-US" sz="28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Bahnschrift SemiLight Condensed" panose="020B0502040204020203" pitchFamily="34" charset="0"/>
                <a:ea typeface="Cambria" panose="02040503050406030204" pitchFamily="18" charset="0"/>
              </a:rPr>
              <a:t>operasional</a:t>
            </a:r>
            <a:r>
              <a:rPr lang="en-US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Bahnschrift SemiLight Condensed" panose="020B0502040204020203" pitchFamily="34" charset="0"/>
                <a:ea typeface="Cambria" panose="02040503050406030204" pitchFamily="18" charset="0"/>
              </a:rPr>
              <a:t>, non </a:t>
            </a:r>
            <a:r>
              <a:rPr lang="en-US" sz="28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Bahnschrift SemiLight Condensed" panose="020B0502040204020203" pitchFamily="34" charset="0"/>
                <a:ea typeface="Cambria" panose="02040503050406030204" pitchFamily="18" charset="0"/>
              </a:rPr>
              <a:t>personalia</a:t>
            </a:r>
            <a:r>
              <a:rPr lang="en-US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Bahnschrift SemiLight Condensed" panose="020B0502040204020203" pitchFamily="34" charset="0"/>
                <a:ea typeface="Cambria" panose="02040503050406030204" pitchFamily="18" charset="0"/>
              </a:rPr>
              <a:t> </a:t>
            </a:r>
            <a:r>
              <a:rPr lang="en-US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Bahnschrift SemiLight Condensed" panose="020B0502040204020203" pitchFamily="34" charset="0"/>
                <a:ea typeface="Cambria" panose="02040503050406030204" pitchFamily="18" charset="0"/>
              </a:rPr>
              <a:t>(</a:t>
            </a:r>
            <a:r>
              <a:rPr lang="en-US" sz="28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Bahnschrift SemiLight Condensed" panose="020B0502040204020203" pitchFamily="34" charset="0"/>
                <a:ea typeface="Cambria" panose="02040503050406030204" pitchFamily="18" charset="0"/>
              </a:rPr>
              <a:t>bukan</a:t>
            </a:r>
            <a:r>
              <a:rPr lang="en-US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Bahnschrift SemiLight Condensed" panose="020B0502040204020203" pitchFamily="34" charset="0"/>
                <a:ea typeface="Cambria" panose="02040503050406030204" pitchFamily="18" charset="0"/>
              </a:rPr>
              <a:t> </a:t>
            </a:r>
            <a:r>
              <a:rPr lang="en-US" sz="28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Bahnschrift SemiLight Condensed" panose="020B0502040204020203" pitchFamily="34" charset="0"/>
                <a:ea typeface="Cambria" panose="02040503050406030204" pitchFamily="18" charset="0"/>
              </a:rPr>
              <a:t>untuk</a:t>
            </a:r>
            <a:r>
              <a:rPr lang="en-US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Bahnschrift SemiLight Condensed" panose="020B0502040204020203" pitchFamily="34" charset="0"/>
                <a:ea typeface="Cambria" panose="02040503050406030204" pitchFamily="18" charset="0"/>
              </a:rPr>
              <a:t> </a:t>
            </a:r>
            <a:r>
              <a:rPr lang="en-US" sz="28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Bahnschrift SemiLight Condensed" panose="020B0502040204020203" pitchFamily="34" charset="0"/>
                <a:ea typeface="Cambria" panose="02040503050406030204" pitchFamily="18" charset="0"/>
              </a:rPr>
              <a:t>pribadi</a:t>
            </a:r>
            <a:r>
              <a:rPr lang="en-US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Bahnschrift SemiLight Condensed" panose="020B0502040204020203" pitchFamily="34" charset="0"/>
                <a:ea typeface="Cambria" panose="02040503050406030204" pitchFamily="18" charset="0"/>
              </a:rPr>
              <a:t> </a:t>
            </a:r>
            <a:r>
              <a:rPr lang="en-US" sz="28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Bahnschrift SemiLight Condensed" panose="020B0502040204020203" pitchFamily="34" charset="0"/>
                <a:ea typeface="Cambria" panose="02040503050406030204" pitchFamily="18" charset="0"/>
              </a:rPr>
              <a:t>siswa</a:t>
            </a:r>
            <a:r>
              <a:rPr lang="en-US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Bahnschrift SemiLight Condensed" panose="020B0502040204020203" pitchFamily="34" charset="0"/>
                <a:ea typeface="Cambria" panose="02040503050406030204" pitchFamily="18" charset="0"/>
              </a:rPr>
              <a:t>, guru, </a:t>
            </a:r>
            <a:r>
              <a:rPr lang="en-US" sz="28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Bahnschrift SemiLight Condensed" panose="020B0502040204020203" pitchFamily="34" charset="0"/>
                <a:ea typeface="Cambria" panose="02040503050406030204" pitchFamily="18" charset="0"/>
              </a:rPr>
              <a:t>maupun</a:t>
            </a:r>
            <a:r>
              <a:rPr lang="en-US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Bahnschrift SemiLight Condensed" panose="020B0502040204020203" pitchFamily="34" charset="0"/>
                <a:ea typeface="Cambria" panose="02040503050406030204" pitchFamily="18" charset="0"/>
              </a:rPr>
              <a:t> TU)</a:t>
            </a:r>
          </a:p>
        </p:txBody>
      </p:sp>
      <p:sp>
        <p:nvSpPr>
          <p:cNvPr id="3" name="Title 1"/>
          <p:cNvSpPr txBox="1">
            <a:spLocks/>
          </p:cNvSpPr>
          <p:nvPr/>
        </p:nvSpPr>
        <p:spPr bwMode="black">
          <a:xfrm>
            <a:off x="914400" y="2590800"/>
            <a:ext cx="7543800" cy="1731962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rgbClr val="FFFFFF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lvl="0"/>
            <a:r>
              <a:rPr lang="en-US" sz="2800" dirty="0" smtClean="0">
                <a:latin typeface="Bahnschrift SemiLight Condensed" panose="020B0502040204020203" pitchFamily="34" charset="0"/>
                <a:sym typeface="Wingdings" panose="05000000000000000000" pitchFamily="2" charset="2"/>
              </a:rPr>
              <a:t> </a:t>
            </a:r>
            <a:r>
              <a:rPr lang="en-US" sz="2800" dirty="0" err="1" smtClean="0">
                <a:latin typeface="Bahnschrift SemiLight Condensed" panose="020B0502040204020203" pitchFamily="34" charset="0"/>
              </a:rPr>
              <a:t>Tujuan</a:t>
            </a:r>
            <a:r>
              <a:rPr lang="en-US" sz="2800" dirty="0" smtClean="0">
                <a:latin typeface="Bahnschrift SemiLight Condensed" panose="020B0502040204020203" pitchFamily="34" charset="0"/>
              </a:rPr>
              <a:t> </a:t>
            </a:r>
            <a:r>
              <a:rPr lang="en-US" sz="2800" dirty="0" err="1">
                <a:latin typeface="Bahnschrift SemiLight Condensed" panose="020B0502040204020203" pitchFamily="34" charset="0"/>
              </a:rPr>
              <a:t>khusus</a:t>
            </a:r>
            <a:r>
              <a:rPr lang="en-US" sz="2800" dirty="0">
                <a:latin typeface="Bahnschrift SemiLight Condensed" panose="020B0502040204020203" pitchFamily="34" charset="0"/>
              </a:rPr>
              <a:t> BOS </a:t>
            </a:r>
            <a:r>
              <a:rPr lang="en-US" sz="2800" dirty="0" err="1">
                <a:latin typeface="Bahnschrift SemiLight Condensed" panose="020B0502040204020203" pitchFamily="34" charset="0"/>
              </a:rPr>
              <a:t>Reguler</a:t>
            </a:r>
            <a:r>
              <a:rPr lang="en-US" sz="2800" dirty="0">
                <a:latin typeface="Bahnschrift SemiLight Condensed" panose="020B0502040204020203" pitchFamily="34" charset="0"/>
              </a:rPr>
              <a:t> : (</a:t>
            </a:r>
            <a:r>
              <a:rPr lang="en-US" sz="2800" dirty="0" err="1">
                <a:latin typeface="Bahnschrift SemiLight Condensed" panose="020B0502040204020203" pitchFamily="34" charset="0"/>
              </a:rPr>
              <a:t>Lampiran</a:t>
            </a:r>
            <a:r>
              <a:rPr lang="en-US" sz="2800" dirty="0">
                <a:latin typeface="Bahnschrift SemiLight Condensed" panose="020B0502040204020203" pitchFamily="34" charset="0"/>
              </a:rPr>
              <a:t> I </a:t>
            </a:r>
            <a:r>
              <a:rPr lang="en-US" sz="2800" dirty="0" err="1">
                <a:latin typeface="Bahnschrift SemiLight Condensed" panose="020B0502040204020203" pitchFamily="34" charset="0"/>
              </a:rPr>
              <a:t>halaman</a:t>
            </a:r>
            <a:r>
              <a:rPr lang="en-US" sz="2800" dirty="0">
                <a:latin typeface="Bahnschrift SemiLight Condensed" panose="020B0502040204020203" pitchFamily="34" charset="0"/>
              </a:rPr>
              <a:t> 1)</a:t>
            </a:r>
          </a:p>
          <a:p>
            <a:r>
              <a:rPr lang="en-US" sz="2800" dirty="0" err="1">
                <a:solidFill>
                  <a:schemeClr val="tx1"/>
                </a:solidFill>
                <a:latin typeface="Bahnschrift SemiLight Condensed" panose="020B0502040204020203" pitchFamily="34" charset="0"/>
              </a:rPr>
              <a:t>Khusus</a:t>
            </a:r>
            <a:r>
              <a:rPr lang="en-US" sz="2800" dirty="0">
                <a:solidFill>
                  <a:schemeClr val="tx1"/>
                </a:solidFill>
                <a:latin typeface="Bahnschrift SemiLight Condensed" panose="020B0502040204020203" pitchFamily="34" charset="0"/>
              </a:rPr>
              <a:t> </a:t>
            </a:r>
            <a:r>
              <a:rPr lang="en-US" sz="2800" dirty="0" err="1">
                <a:solidFill>
                  <a:schemeClr val="tx1"/>
                </a:solidFill>
                <a:latin typeface="Bahnschrift SemiLight Condensed" panose="020B0502040204020203" pitchFamily="34" charset="0"/>
              </a:rPr>
              <a:t>Negeri</a:t>
            </a:r>
            <a:r>
              <a:rPr lang="en-US" sz="2800" dirty="0">
                <a:solidFill>
                  <a:schemeClr val="tx1"/>
                </a:solidFill>
                <a:latin typeface="Bahnschrift SemiLight Condensed" panose="020B0502040204020203" pitchFamily="34" charset="0"/>
              </a:rPr>
              <a:t> </a:t>
            </a:r>
            <a:r>
              <a:rPr lang="en-US" sz="2800" dirty="0" err="1">
                <a:solidFill>
                  <a:schemeClr val="tx1"/>
                </a:solidFill>
                <a:latin typeface="Bahnschrift SemiLight Condensed" panose="020B0502040204020203" pitchFamily="34" charset="0"/>
              </a:rPr>
              <a:t>tidak</a:t>
            </a:r>
            <a:r>
              <a:rPr lang="en-US" sz="2800" dirty="0">
                <a:solidFill>
                  <a:schemeClr val="tx1"/>
                </a:solidFill>
                <a:latin typeface="Bahnschrift SemiLight Condensed" panose="020B0502040204020203" pitchFamily="34" charset="0"/>
              </a:rPr>
              <a:t> </a:t>
            </a:r>
            <a:r>
              <a:rPr lang="en-US" sz="2800" dirty="0" err="1">
                <a:solidFill>
                  <a:schemeClr val="tx1"/>
                </a:solidFill>
                <a:latin typeface="Bahnschrift SemiLight Condensed" panose="020B0502040204020203" pitchFamily="34" charset="0"/>
              </a:rPr>
              <a:t>boleh</a:t>
            </a:r>
            <a:r>
              <a:rPr lang="en-US" sz="2800" dirty="0">
                <a:solidFill>
                  <a:schemeClr val="tx1"/>
                </a:solidFill>
                <a:latin typeface="Bahnschrift SemiLight Condensed" panose="020B0502040204020203" pitchFamily="34" charset="0"/>
              </a:rPr>
              <a:t> </a:t>
            </a:r>
            <a:r>
              <a:rPr lang="en-US" sz="2800" dirty="0" err="1">
                <a:solidFill>
                  <a:schemeClr val="tx1"/>
                </a:solidFill>
                <a:latin typeface="Bahnschrift SemiLight Condensed" panose="020B0502040204020203" pitchFamily="34" charset="0"/>
              </a:rPr>
              <a:t>ada</a:t>
            </a:r>
            <a:r>
              <a:rPr lang="en-US" sz="2800" dirty="0">
                <a:solidFill>
                  <a:schemeClr val="tx1"/>
                </a:solidFill>
                <a:latin typeface="Bahnschrift SemiLight Condensed" panose="020B0502040204020203" pitchFamily="34" charset="0"/>
              </a:rPr>
              <a:t> </a:t>
            </a:r>
            <a:r>
              <a:rPr lang="en-US" sz="2800" dirty="0" err="1">
                <a:solidFill>
                  <a:schemeClr val="tx1"/>
                </a:solidFill>
                <a:latin typeface="Bahnschrift SemiLight Condensed" panose="020B0502040204020203" pitchFamily="34" charset="0"/>
              </a:rPr>
              <a:t>pungutan</a:t>
            </a:r>
            <a:r>
              <a:rPr lang="en-US" sz="2800" dirty="0">
                <a:solidFill>
                  <a:schemeClr val="tx1"/>
                </a:solidFill>
                <a:latin typeface="Bahnschrift SemiLight Condensed" panose="020B0502040204020203" pitchFamily="34" charset="0"/>
              </a:rPr>
              <a:t>, </a:t>
            </a:r>
            <a:r>
              <a:rPr lang="en-US" sz="2800" dirty="0" err="1">
                <a:solidFill>
                  <a:schemeClr val="tx1"/>
                </a:solidFill>
                <a:latin typeface="Bahnschrift SemiLight Condensed" panose="020B0502040204020203" pitchFamily="34" charset="0"/>
              </a:rPr>
              <a:t>sedangkan</a:t>
            </a:r>
            <a:r>
              <a:rPr lang="en-US" sz="2800" dirty="0">
                <a:solidFill>
                  <a:schemeClr val="tx1"/>
                </a:solidFill>
                <a:latin typeface="Bahnschrift SemiLight Condensed" panose="020B0502040204020203" pitchFamily="34" charset="0"/>
              </a:rPr>
              <a:t> </a:t>
            </a:r>
            <a:r>
              <a:rPr lang="en-US" sz="2800" dirty="0" err="1">
                <a:solidFill>
                  <a:schemeClr val="tx1"/>
                </a:solidFill>
                <a:latin typeface="Bahnschrift SemiLight Condensed" panose="020B0502040204020203" pitchFamily="34" charset="0"/>
              </a:rPr>
              <a:t>sekolah</a:t>
            </a:r>
            <a:r>
              <a:rPr lang="en-US" sz="2800" dirty="0">
                <a:solidFill>
                  <a:schemeClr val="tx1"/>
                </a:solidFill>
                <a:latin typeface="Bahnschrift SemiLight Condensed" panose="020B0502040204020203" pitchFamily="34" charset="0"/>
              </a:rPr>
              <a:t> </a:t>
            </a:r>
            <a:r>
              <a:rPr lang="en-US" sz="2800" dirty="0" err="1">
                <a:solidFill>
                  <a:schemeClr val="tx1"/>
                </a:solidFill>
                <a:latin typeface="Bahnschrift SemiLight Condensed" panose="020B0502040204020203" pitchFamily="34" charset="0"/>
              </a:rPr>
              <a:t>swasta</a:t>
            </a:r>
            <a:r>
              <a:rPr lang="en-US" sz="2800" dirty="0">
                <a:solidFill>
                  <a:schemeClr val="tx1"/>
                </a:solidFill>
                <a:latin typeface="Bahnschrift SemiLight Condensed" panose="020B0502040204020203" pitchFamily="34" charset="0"/>
              </a:rPr>
              <a:t> </a:t>
            </a:r>
            <a:r>
              <a:rPr lang="en-US" sz="2800" dirty="0" smtClean="0">
                <a:solidFill>
                  <a:schemeClr val="tx1"/>
                </a:solidFill>
                <a:latin typeface="Bahnschrift SemiLight Condensed" panose="020B0502040204020203" pitchFamily="34" charset="0"/>
              </a:rPr>
              <a:t>yang </a:t>
            </a:r>
            <a:r>
              <a:rPr lang="en-US" sz="2800" dirty="0" err="1" smtClean="0">
                <a:solidFill>
                  <a:schemeClr val="tx1"/>
                </a:solidFill>
                <a:latin typeface="Bahnschrift SemiLight Condensed" panose="020B0502040204020203" pitchFamily="34" charset="0"/>
              </a:rPr>
              <a:t>memiliki</a:t>
            </a:r>
            <a:r>
              <a:rPr lang="en-US" sz="2800" dirty="0" smtClean="0">
                <a:solidFill>
                  <a:schemeClr val="tx1"/>
                </a:solidFill>
                <a:latin typeface="Bahnschrift SemiLight Condensed" panose="020B0502040204020203" pitchFamily="34" charset="0"/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  <a:latin typeface="Bahnschrift SemiLight Condensed" panose="020B0502040204020203" pitchFamily="34" charset="0"/>
              </a:rPr>
              <a:t>siswa</a:t>
            </a:r>
            <a:r>
              <a:rPr lang="en-US" sz="2800" dirty="0" smtClean="0">
                <a:solidFill>
                  <a:schemeClr val="tx1"/>
                </a:solidFill>
                <a:latin typeface="Bahnschrift SemiLight Condensed" panose="020B0502040204020203" pitchFamily="34" charset="0"/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  <a:latin typeface="Bahnschrift SemiLight Condensed" panose="020B0502040204020203" pitchFamily="34" charset="0"/>
              </a:rPr>
              <a:t>tidak</a:t>
            </a:r>
            <a:r>
              <a:rPr lang="en-US" sz="2800" dirty="0" smtClean="0">
                <a:solidFill>
                  <a:schemeClr val="tx1"/>
                </a:solidFill>
                <a:latin typeface="Bahnschrift SemiLight Condensed" panose="020B0502040204020203" pitchFamily="34" charset="0"/>
              </a:rPr>
              <a:t> </a:t>
            </a:r>
            <a:r>
              <a:rPr lang="en-US" sz="2800" dirty="0" err="1">
                <a:solidFill>
                  <a:schemeClr val="tx1"/>
                </a:solidFill>
                <a:latin typeface="Bahnschrift SemiLight Condensed" panose="020B0502040204020203" pitchFamily="34" charset="0"/>
              </a:rPr>
              <a:t>mampu</a:t>
            </a:r>
            <a:r>
              <a:rPr lang="en-US" sz="2800" dirty="0">
                <a:solidFill>
                  <a:schemeClr val="tx1"/>
                </a:solidFill>
                <a:latin typeface="Bahnschrift SemiLight Condensed" panose="020B0502040204020203" pitchFamily="34" charset="0"/>
              </a:rPr>
              <a:t> </a:t>
            </a:r>
            <a:r>
              <a:rPr lang="en-US" sz="2800" dirty="0" err="1">
                <a:solidFill>
                  <a:schemeClr val="tx1"/>
                </a:solidFill>
                <a:latin typeface="Bahnschrift SemiLight Condensed" panose="020B0502040204020203" pitchFamily="34" charset="0"/>
              </a:rPr>
              <a:t>wajib</a:t>
            </a:r>
            <a:r>
              <a:rPr lang="en-US" sz="2800" dirty="0">
                <a:solidFill>
                  <a:schemeClr val="tx1"/>
                </a:solidFill>
                <a:latin typeface="Bahnschrift SemiLight Condensed" panose="020B0502040204020203" pitchFamily="34" charset="0"/>
              </a:rPr>
              <a:t> </a:t>
            </a:r>
            <a:r>
              <a:rPr lang="en-US" sz="2800" dirty="0" err="1">
                <a:solidFill>
                  <a:schemeClr val="tx1"/>
                </a:solidFill>
                <a:latin typeface="Bahnschrift SemiLight Condensed" panose="020B0502040204020203" pitchFamily="34" charset="0"/>
              </a:rPr>
              <a:t>dibebaskan</a:t>
            </a:r>
            <a:r>
              <a:rPr lang="en-US" sz="2800" dirty="0">
                <a:solidFill>
                  <a:schemeClr val="tx1"/>
                </a:solidFill>
                <a:latin typeface="Bahnschrift SemiLight Condensed" panose="020B0502040204020203" pitchFamily="34" charset="0"/>
              </a:rPr>
              <a:t> </a:t>
            </a:r>
            <a:r>
              <a:rPr lang="en-US" sz="2800" dirty="0" err="1">
                <a:solidFill>
                  <a:schemeClr val="tx1"/>
                </a:solidFill>
                <a:latin typeface="Bahnschrift SemiLight Condensed" panose="020B0502040204020203" pitchFamily="34" charset="0"/>
              </a:rPr>
              <a:t>dari</a:t>
            </a:r>
            <a:r>
              <a:rPr lang="en-US" sz="2800" dirty="0">
                <a:solidFill>
                  <a:schemeClr val="tx1"/>
                </a:solidFill>
                <a:latin typeface="Bahnschrift SemiLight Condensed" panose="020B0502040204020203" pitchFamily="34" charset="0"/>
              </a:rPr>
              <a:t> </a:t>
            </a:r>
            <a:r>
              <a:rPr lang="en-US" sz="2800" dirty="0" err="1">
                <a:solidFill>
                  <a:schemeClr val="tx1"/>
                </a:solidFill>
                <a:latin typeface="Bahnschrift SemiLight Condensed" panose="020B0502040204020203" pitchFamily="34" charset="0"/>
              </a:rPr>
              <a:t>pungutan</a:t>
            </a:r>
            <a:endParaRPr lang="en-US" sz="2800" kern="0" dirty="0">
              <a:solidFill>
                <a:schemeClr val="tx1"/>
              </a:solidFill>
              <a:latin typeface="Bahnschrift SemiLight Condensed" panose="020B0502040204020203" pitchFamily="34" charset="0"/>
              <a:ea typeface="Cambria" panose="02040503050406030204" pitchFamily="18" charset="0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 bwMode="black">
          <a:xfrm>
            <a:off x="1447800" y="4821749"/>
            <a:ext cx="7543800" cy="1731962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rgbClr val="FFFFFF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lvl="0"/>
            <a:r>
              <a:rPr lang="en-US" sz="2800" dirty="0" smtClean="0">
                <a:latin typeface="Bahnschrift SemiLight Condensed" panose="020B0502040204020203" pitchFamily="34" charset="0"/>
              </a:rPr>
              <a:t>Data </a:t>
            </a:r>
            <a:r>
              <a:rPr lang="en-US" sz="2800" dirty="0" err="1">
                <a:latin typeface="Bahnschrift SemiLight Condensed" panose="020B0502040204020203" pitchFamily="34" charset="0"/>
              </a:rPr>
              <a:t>dapodik</a:t>
            </a:r>
            <a:r>
              <a:rPr lang="en-US" sz="2800" dirty="0">
                <a:latin typeface="Bahnschrift SemiLight Condensed" panose="020B0502040204020203" pitchFamily="34" charset="0"/>
              </a:rPr>
              <a:t> </a:t>
            </a:r>
            <a:r>
              <a:rPr lang="en-US" sz="2800" dirty="0" err="1">
                <a:latin typeface="Bahnschrift SemiLight Condensed" panose="020B0502040204020203" pitchFamily="34" charset="0"/>
              </a:rPr>
              <a:t>yg</a:t>
            </a:r>
            <a:r>
              <a:rPr lang="en-US" sz="2800" dirty="0">
                <a:latin typeface="Bahnschrift SemiLight Condensed" panose="020B0502040204020203" pitchFamily="34" charset="0"/>
              </a:rPr>
              <a:t> </a:t>
            </a:r>
            <a:r>
              <a:rPr lang="en-US" sz="2800" dirty="0" err="1">
                <a:latin typeface="Bahnschrift SemiLight Condensed" panose="020B0502040204020203" pitchFamily="34" charset="0"/>
              </a:rPr>
              <a:t>diakui</a:t>
            </a:r>
            <a:r>
              <a:rPr lang="en-US" sz="2800" dirty="0">
                <a:latin typeface="Bahnschrift SemiLight Condensed" panose="020B0502040204020203" pitchFamily="34" charset="0"/>
              </a:rPr>
              <a:t> </a:t>
            </a:r>
            <a:r>
              <a:rPr lang="en-US" sz="2800" dirty="0" err="1">
                <a:latin typeface="Bahnschrift SemiLight Condensed" panose="020B0502040204020203" pitchFamily="34" charset="0"/>
              </a:rPr>
              <a:t>adalah</a:t>
            </a:r>
            <a:r>
              <a:rPr lang="en-US" sz="2800" dirty="0">
                <a:latin typeface="Bahnschrift SemiLight Condensed" panose="020B0502040204020203" pitchFamily="34" charset="0"/>
              </a:rPr>
              <a:t> data </a:t>
            </a:r>
            <a:r>
              <a:rPr lang="en-US" sz="2800" dirty="0" err="1" smtClean="0">
                <a:latin typeface="Bahnschrift SemiLight Condensed" panose="020B0502040204020203" pitchFamily="34" charset="0"/>
              </a:rPr>
              <a:t>yg</a:t>
            </a:r>
            <a:r>
              <a:rPr lang="en-US" sz="2800" dirty="0" smtClean="0">
                <a:latin typeface="Bahnschrift SemiLight Condensed" panose="020B0502040204020203" pitchFamily="34" charset="0"/>
              </a:rPr>
              <a:t> </a:t>
            </a:r>
            <a:r>
              <a:rPr lang="en-US" sz="2800" dirty="0">
                <a:latin typeface="Bahnschrift SemiLight Condensed" panose="020B0502040204020203" pitchFamily="34" charset="0"/>
              </a:rPr>
              <a:t>VALID </a:t>
            </a:r>
            <a:r>
              <a:rPr lang="en-US" sz="2800" dirty="0" smtClean="0">
                <a:latin typeface="Bahnschrift SemiLight Condensed" panose="020B0502040204020203" pitchFamily="34" charset="0"/>
                <a:sym typeface="Wingdings" panose="05000000000000000000" pitchFamily="2" charset="2"/>
              </a:rPr>
              <a:t></a:t>
            </a:r>
            <a:endParaRPr lang="en-US" sz="2800" dirty="0">
              <a:solidFill>
                <a:schemeClr val="tx1"/>
              </a:solidFill>
              <a:latin typeface="Bahnschrift SemiLight Condensed" panose="020B0502040204020203" pitchFamily="34" charset="0"/>
            </a:endParaRPr>
          </a:p>
          <a:p>
            <a:pPr lvl="0"/>
            <a:r>
              <a:rPr lang="en-US" sz="2800" b="0" dirty="0" err="1" smtClean="0">
                <a:solidFill>
                  <a:schemeClr val="tx1"/>
                </a:solidFill>
                <a:latin typeface="Bahnschrift SemiLight Condensed" panose="020B0502040204020203" pitchFamily="34" charset="0"/>
              </a:rPr>
              <a:t>mempunyai</a:t>
            </a:r>
            <a:r>
              <a:rPr lang="en-US" sz="2800" b="0" dirty="0" smtClean="0">
                <a:solidFill>
                  <a:schemeClr val="tx1"/>
                </a:solidFill>
                <a:latin typeface="Bahnschrift SemiLight Condensed" panose="020B0502040204020203" pitchFamily="34" charset="0"/>
              </a:rPr>
              <a:t> </a:t>
            </a:r>
            <a:r>
              <a:rPr lang="en-US" sz="2800" b="0" dirty="0">
                <a:solidFill>
                  <a:schemeClr val="tx1"/>
                </a:solidFill>
                <a:latin typeface="Bahnschrift SemiLight Condensed" panose="020B0502040204020203" pitchFamily="34" charset="0"/>
              </a:rPr>
              <a:t>NISN, </a:t>
            </a:r>
            <a:r>
              <a:rPr lang="en-US" sz="2800" b="0" dirty="0" err="1">
                <a:solidFill>
                  <a:schemeClr val="tx1"/>
                </a:solidFill>
                <a:latin typeface="Bahnschrift SemiLight Condensed" panose="020B0502040204020203" pitchFamily="34" charset="0"/>
              </a:rPr>
              <a:t>serta</a:t>
            </a:r>
            <a:r>
              <a:rPr lang="en-US" sz="2800" b="0" dirty="0">
                <a:solidFill>
                  <a:schemeClr val="tx1"/>
                </a:solidFill>
                <a:latin typeface="Bahnschrift SemiLight Condensed" panose="020B0502040204020203" pitchFamily="34" charset="0"/>
              </a:rPr>
              <a:t> </a:t>
            </a:r>
            <a:r>
              <a:rPr lang="en-US" sz="2800" b="0" dirty="0" err="1">
                <a:solidFill>
                  <a:schemeClr val="tx1"/>
                </a:solidFill>
                <a:latin typeface="Bahnschrift SemiLight Condensed" panose="020B0502040204020203" pitchFamily="34" charset="0"/>
              </a:rPr>
              <a:t>lolos</a:t>
            </a:r>
            <a:r>
              <a:rPr lang="en-US" sz="2800" b="0" dirty="0">
                <a:solidFill>
                  <a:schemeClr val="tx1"/>
                </a:solidFill>
                <a:latin typeface="Bahnschrift SemiLight Condensed" panose="020B0502040204020203" pitchFamily="34" charset="0"/>
              </a:rPr>
              <a:t> </a:t>
            </a:r>
            <a:r>
              <a:rPr lang="en-US" sz="2800" b="0" dirty="0" err="1">
                <a:solidFill>
                  <a:schemeClr val="tx1"/>
                </a:solidFill>
                <a:latin typeface="Bahnschrift SemiLight Condensed" panose="020B0502040204020203" pitchFamily="34" charset="0"/>
              </a:rPr>
              <a:t>Verifikasi</a:t>
            </a:r>
            <a:r>
              <a:rPr lang="en-US" sz="2800" b="0" dirty="0">
                <a:solidFill>
                  <a:schemeClr val="tx1"/>
                </a:solidFill>
                <a:latin typeface="Bahnschrift SemiLight Condensed" panose="020B0502040204020203" pitchFamily="34" charset="0"/>
              </a:rPr>
              <a:t> </a:t>
            </a:r>
            <a:r>
              <a:rPr lang="en-US" sz="2800" b="0" dirty="0" err="1">
                <a:solidFill>
                  <a:schemeClr val="tx1"/>
                </a:solidFill>
                <a:latin typeface="Bahnschrift SemiLight Condensed" panose="020B0502040204020203" pitchFamily="34" charset="0"/>
              </a:rPr>
              <a:t>dan</a:t>
            </a:r>
            <a:r>
              <a:rPr lang="en-US" sz="2800" b="0" dirty="0">
                <a:solidFill>
                  <a:schemeClr val="tx1"/>
                </a:solidFill>
                <a:latin typeface="Bahnschrift SemiLight Condensed" panose="020B0502040204020203" pitchFamily="34" charset="0"/>
              </a:rPr>
              <a:t> </a:t>
            </a:r>
            <a:r>
              <a:rPr lang="en-US" sz="2800" b="0" dirty="0" err="1" smtClean="0">
                <a:solidFill>
                  <a:schemeClr val="tx1"/>
                </a:solidFill>
                <a:latin typeface="Bahnschrift SemiLight Condensed" panose="020B0502040204020203" pitchFamily="34" charset="0"/>
              </a:rPr>
              <a:t>validasi</a:t>
            </a:r>
            <a:r>
              <a:rPr lang="en-US" sz="2800" b="0" dirty="0" smtClean="0">
                <a:solidFill>
                  <a:schemeClr val="tx1"/>
                </a:solidFill>
                <a:latin typeface="Bahnschrift SemiLight Condensed" panose="020B0502040204020203" pitchFamily="34" charset="0"/>
              </a:rPr>
              <a:t>, cut off </a:t>
            </a:r>
            <a:r>
              <a:rPr lang="en-US" sz="2800" b="0" dirty="0" err="1" smtClean="0">
                <a:solidFill>
                  <a:schemeClr val="tx1"/>
                </a:solidFill>
                <a:latin typeface="Bahnschrift SemiLight Condensed" panose="020B0502040204020203" pitchFamily="34" charset="0"/>
              </a:rPr>
              <a:t>tanggal</a:t>
            </a:r>
            <a:r>
              <a:rPr lang="en-US" sz="2800" b="0" dirty="0" smtClean="0">
                <a:solidFill>
                  <a:schemeClr val="tx1"/>
                </a:solidFill>
                <a:latin typeface="Bahnschrift SemiLight Condensed" panose="020B0502040204020203" pitchFamily="34" charset="0"/>
              </a:rPr>
              <a:t> 31 </a:t>
            </a:r>
            <a:r>
              <a:rPr lang="en-US" sz="2800" b="0" dirty="0" err="1" smtClean="0">
                <a:solidFill>
                  <a:schemeClr val="tx1"/>
                </a:solidFill>
                <a:latin typeface="Bahnschrift SemiLight Condensed" panose="020B0502040204020203" pitchFamily="34" charset="0"/>
              </a:rPr>
              <a:t>Januari</a:t>
            </a:r>
            <a:r>
              <a:rPr lang="en-US" sz="2800" b="0" dirty="0" smtClean="0">
                <a:solidFill>
                  <a:schemeClr val="tx1"/>
                </a:solidFill>
                <a:latin typeface="Bahnschrift SemiLight Condensed" panose="020B0502040204020203" pitchFamily="34" charset="0"/>
              </a:rPr>
              <a:t> </a:t>
            </a:r>
            <a:r>
              <a:rPr lang="en-US" sz="2800" b="0" dirty="0" err="1" smtClean="0">
                <a:solidFill>
                  <a:schemeClr val="tx1"/>
                </a:solidFill>
                <a:latin typeface="Bahnschrift SemiLight Condensed" panose="020B0502040204020203" pitchFamily="34" charset="0"/>
              </a:rPr>
              <a:t>untuk</a:t>
            </a:r>
            <a:r>
              <a:rPr lang="en-US" sz="2800" b="0" dirty="0" smtClean="0">
                <a:solidFill>
                  <a:schemeClr val="tx1"/>
                </a:solidFill>
                <a:latin typeface="Bahnschrift SemiLight Condensed" panose="020B0502040204020203" pitchFamily="34" charset="0"/>
              </a:rPr>
              <a:t> </a:t>
            </a:r>
            <a:r>
              <a:rPr lang="en-US" sz="2800" b="0" dirty="0" err="1" smtClean="0">
                <a:solidFill>
                  <a:schemeClr val="tx1"/>
                </a:solidFill>
                <a:latin typeface="Bahnschrift SemiLight Condensed" panose="020B0502040204020203" pitchFamily="34" charset="0"/>
              </a:rPr>
              <a:t>triwulan</a:t>
            </a:r>
            <a:r>
              <a:rPr lang="en-US" sz="2800" b="0" dirty="0" smtClean="0">
                <a:solidFill>
                  <a:schemeClr val="tx1"/>
                </a:solidFill>
                <a:latin typeface="Bahnschrift SemiLight Condensed" panose="020B0502040204020203" pitchFamily="34" charset="0"/>
              </a:rPr>
              <a:t> 1-4 &amp; 31 </a:t>
            </a:r>
            <a:r>
              <a:rPr lang="en-US" sz="2800" b="0" dirty="0" err="1" smtClean="0">
                <a:solidFill>
                  <a:schemeClr val="tx1"/>
                </a:solidFill>
                <a:latin typeface="Bahnschrift SemiLight Condensed" panose="020B0502040204020203" pitchFamily="34" charset="0"/>
              </a:rPr>
              <a:t>Oktober</a:t>
            </a:r>
            <a:r>
              <a:rPr lang="en-US" sz="2800" b="0" dirty="0" smtClean="0">
                <a:solidFill>
                  <a:schemeClr val="tx1"/>
                </a:solidFill>
                <a:latin typeface="Bahnschrift SemiLight Condensed" panose="020B0502040204020203" pitchFamily="34" charset="0"/>
              </a:rPr>
              <a:t> </a:t>
            </a:r>
            <a:r>
              <a:rPr lang="en-US" sz="2800" b="0" dirty="0" err="1" smtClean="0">
                <a:solidFill>
                  <a:schemeClr val="tx1"/>
                </a:solidFill>
                <a:latin typeface="Bahnschrift SemiLight Condensed" panose="020B0502040204020203" pitchFamily="34" charset="0"/>
              </a:rPr>
              <a:t>untuk</a:t>
            </a:r>
            <a:r>
              <a:rPr lang="en-US" sz="2800" b="0" dirty="0" smtClean="0">
                <a:solidFill>
                  <a:schemeClr val="tx1"/>
                </a:solidFill>
                <a:latin typeface="Bahnschrift SemiLight Condensed" panose="020B0502040204020203" pitchFamily="34" charset="0"/>
              </a:rPr>
              <a:t> </a:t>
            </a:r>
            <a:r>
              <a:rPr lang="en-US" sz="2800" b="0" dirty="0" err="1" smtClean="0">
                <a:solidFill>
                  <a:schemeClr val="tx1"/>
                </a:solidFill>
                <a:latin typeface="Bahnschrift SemiLight Condensed" panose="020B0502040204020203" pitchFamily="34" charset="0"/>
              </a:rPr>
              <a:t>perhitungan</a:t>
            </a:r>
            <a:r>
              <a:rPr lang="en-US" sz="2800" b="0" dirty="0" smtClean="0">
                <a:solidFill>
                  <a:schemeClr val="tx1"/>
                </a:solidFill>
                <a:latin typeface="Bahnschrift SemiLight Condensed" panose="020B0502040204020203" pitchFamily="34" charset="0"/>
              </a:rPr>
              <a:t> </a:t>
            </a:r>
            <a:r>
              <a:rPr lang="en-US" sz="2800" b="0" dirty="0" err="1" smtClean="0">
                <a:solidFill>
                  <a:schemeClr val="tx1"/>
                </a:solidFill>
                <a:latin typeface="Bahnschrift SemiLight Condensed" panose="020B0502040204020203" pitchFamily="34" charset="0"/>
              </a:rPr>
              <a:t>tambah</a:t>
            </a:r>
            <a:r>
              <a:rPr lang="en-US" sz="2800" b="0" dirty="0" smtClean="0">
                <a:solidFill>
                  <a:schemeClr val="tx1"/>
                </a:solidFill>
                <a:latin typeface="Bahnschrift SemiLight Condensed" panose="020B0502040204020203" pitchFamily="34" charset="0"/>
              </a:rPr>
              <a:t>/</a:t>
            </a:r>
            <a:r>
              <a:rPr lang="en-US" sz="2800" b="0" dirty="0" err="1" smtClean="0">
                <a:solidFill>
                  <a:schemeClr val="tx1"/>
                </a:solidFill>
                <a:latin typeface="Bahnschrift SemiLight Condensed" panose="020B0502040204020203" pitchFamily="34" charset="0"/>
              </a:rPr>
              <a:t>kurang</a:t>
            </a:r>
            <a:r>
              <a:rPr lang="en-US" sz="2800" b="0" dirty="0" smtClean="0">
                <a:solidFill>
                  <a:schemeClr val="tx1"/>
                </a:solidFill>
                <a:latin typeface="Bahnschrift SemiLight Condensed" panose="020B0502040204020203" pitchFamily="34" charset="0"/>
              </a:rPr>
              <a:t> </a:t>
            </a:r>
            <a:r>
              <a:rPr lang="en-US" sz="2800" b="0" dirty="0" err="1" smtClean="0">
                <a:solidFill>
                  <a:schemeClr val="tx1"/>
                </a:solidFill>
                <a:latin typeface="Bahnschrift SemiLight Condensed" panose="020B0502040204020203" pitchFamily="34" charset="0"/>
              </a:rPr>
              <a:t>salur</a:t>
            </a:r>
            <a:r>
              <a:rPr lang="en-US" sz="2800" b="0" dirty="0" smtClean="0">
                <a:solidFill>
                  <a:schemeClr val="tx1"/>
                </a:solidFill>
                <a:latin typeface="Bahnschrift SemiLight Condensed" panose="020B0502040204020203" pitchFamily="34" charset="0"/>
              </a:rPr>
              <a:t> </a:t>
            </a:r>
            <a:endParaRPr lang="en-US" sz="2800" b="0" kern="0" dirty="0">
              <a:solidFill>
                <a:schemeClr val="tx1"/>
              </a:solidFill>
              <a:latin typeface="Bahnschrift SemiLight Condensed" panose="020B0502040204020203" pitchFamily="34" charset="0"/>
              <a:ea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943943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27100"/>
          </a:xfrm>
        </p:spPr>
        <p:txBody>
          <a:bodyPr/>
          <a:lstStyle/>
          <a:p>
            <a:r>
              <a:rPr lang="en-US" sz="3600" dirty="0" smtClean="0">
                <a:latin typeface="Bahnschrift" panose="020B0502040204020203" pitchFamily="34" charset="0"/>
              </a:rPr>
              <a:t>TIM BOS MANAJEMEN SEKOLAH</a:t>
            </a:r>
            <a:endParaRPr lang="en-US" sz="3600" dirty="0">
              <a:latin typeface="Bahnschrift" panose="020B0502040204020203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-228600" y="1166778"/>
            <a:ext cx="8915400" cy="48500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0" lvl="2">
              <a:spcBef>
                <a:spcPts val="0"/>
              </a:spcBef>
              <a:spcAft>
                <a:spcPts val="0"/>
              </a:spcAft>
              <a:buSzPts val="1200"/>
              <a:tabLst>
                <a:tab pos="1752600" algn="l"/>
                <a:tab pos="1753235" algn="l"/>
              </a:tabLst>
            </a:pPr>
            <a:r>
              <a:rPr lang="en-US" sz="2000" b="1" spc="-5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Struktur</a:t>
            </a:r>
            <a:r>
              <a:rPr lang="en-US" sz="2000" b="1" spc="-5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2000" b="1" spc="-5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Organisasi</a:t>
            </a:r>
            <a:r>
              <a:rPr lang="en-US" sz="2000" b="1" spc="-5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:</a:t>
            </a:r>
          </a:p>
          <a:p>
            <a:pPr marR="0" lvl="2">
              <a:spcBef>
                <a:spcPts val="0"/>
              </a:spcBef>
              <a:spcAft>
                <a:spcPts val="0"/>
              </a:spcAft>
              <a:buSzPts val="1200"/>
              <a:tabLst>
                <a:tab pos="1752600" algn="l"/>
                <a:tab pos="1753235" algn="l"/>
              </a:tabLst>
            </a:pPr>
            <a:endParaRPr lang="en-US" sz="2000" b="1" spc="-5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1371600" marR="0" lvl="2" indent="-457200" algn="just">
              <a:spcBef>
                <a:spcPts val="0"/>
              </a:spcBef>
              <a:spcAft>
                <a:spcPts val="0"/>
              </a:spcAft>
              <a:buSzPts val="1200"/>
              <a:buFont typeface="+mj-lt"/>
              <a:buAutoNum type="alphaLcParenR"/>
              <a:tabLst>
                <a:tab pos="1752600" algn="l"/>
                <a:tab pos="1753235" algn="l"/>
              </a:tabLst>
            </a:pPr>
            <a:r>
              <a:rPr lang="id-ID" sz="2000" spc="-5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Penanggung </a:t>
            </a:r>
            <a:r>
              <a:rPr lang="id-ID" sz="2000" spc="-5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Jawab </a:t>
            </a:r>
            <a:r>
              <a:rPr lang="en-US" sz="2000" spc="-5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	</a:t>
            </a:r>
            <a:r>
              <a:rPr lang="id-ID" sz="2000" spc="-5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: </a:t>
            </a:r>
            <a:r>
              <a:rPr lang="en-US" sz="2000" spc="-5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K</a:t>
            </a:r>
            <a:r>
              <a:rPr lang="id-ID" sz="2000" spc="-5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epala</a:t>
            </a:r>
            <a:r>
              <a:rPr lang="en-US" sz="2000" spc="-5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id-ID" sz="2000" spc="-225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id-ID" sz="2000" spc="-5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Sekolah</a:t>
            </a:r>
            <a:endParaRPr lang="en-US" sz="2000" spc="-5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1371600" marR="0" lvl="2" indent="-457200" algn="just">
              <a:spcBef>
                <a:spcPts val="0"/>
              </a:spcBef>
              <a:spcAft>
                <a:spcPts val="0"/>
              </a:spcAft>
              <a:buSzPts val="1200"/>
              <a:buFont typeface="+mj-lt"/>
              <a:buAutoNum type="alphaLcParenR"/>
              <a:tabLst>
                <a:tab pos="1752600" algn="l"/>
                <a:tab pos="1753235" algn="l"/>
              </a:tabLst>
            </a:pPr>
            <a:r>
              <a:rPr lang="id-ID" sz="2000" spc="-5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Anggota</a:t>
            </a:r>
            <a:r>
              <a:rPr lang="en-US" sz="2000" spc="-5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		</a:t>
            </a:r>
            <a:r>
              <a:rPr lang="id-ID" sz="2000" spc="-5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:</a:t>
            </a:r>
            <a:endParaRPr lang="en-US" sz="2000" spc="-5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1828800" marR="0" lvl="3" indent="-457200" algn="just">
              <a:spcBef>
                <a:spcPts val="705"/>
              </a:spcBef>
              <a:spcAft>
                <a:spcPts val="0"/>
              </a:spcAft>
              <a:buSzPts val="1200"/>
              <a:buFont typeface="+mj-lt"/>
              <a:buAutoNum type="arabicParenR"/>
              <a:tabLst>
                <a:tab pos="2112010" algn="l"/>
                <a:tab pos="2112645" algn="l"/>
              </a:tabLst>
            </a:pPr>
            <a:r>
              <a:rPr lang="en-US" sz="2000" spc="-5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Bendahara</a:t>
            </a:r>
            <a:r>
              <a:rPr lang="en-US" sz="2000" spc="-5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;</a:t>
            </a:r>
          </a:p>
          <a:p>
            <a:pPr marL="1828800" marR="0" lvl="3" indent="-457200" algn="just">
              <a:spcBef>
                <a:spcPts val="705"/>
              </a:spcBef>
              <a:spcAft>
                <a:spcPts val="0"/>
              </a:spcAft>
              <a:buSzPts val="1200"/>
              <a:buFont typeface="+mj-lt"/>
              <a:buAutoNum type="arabicParenR"/>
              <a:tabLst>
                <a:tab pos="2112010" algn="l"/>
                <a:tab pos="2112645" algn="l"/>
              </a:tabLst>
            </a:pPr>
            <a:r>
              <a:rPr lang="id-ID" sz="2000" spc="-5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 orang </a:t>
            </a:r>
            <a:r>
              <a:rPr lang="id-ID" sz="2000" spc="-5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dari unsur</a:t>
            </a:r>
            <a:r>
              <a:rPr lang="id-ID" sz="2000" spc="-15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id-ID" sz="2000" spc="-5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guru</a:t>
            </a:r>
            <a:r>
              <a:rPr lang="en-US" sz="2000" spc="-5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;</a:t>
            </a:r>
          </a:p>
          <a:p>
            <a:pPr marL="1828800" marR="0" lvl="3" indent="-457200" algn="just">
              <a:spcBef>
                <a:spcPts val="705"/>
              </a:spcBef>
              <a:spcAft>
                <a:spcPts val="0"/>
              </a:spcAft>
              <a:buSzPts val="1200"/>
              <a:buFont typeface="+mj-lt"/>
              <a:buAutoNum type="arabicParenR"/>
              <a:tabLst>
                <a:tab pos="2112010" algn="l"/>
                <a:tab pos="2112645" algn="l"/>
              </a:tabLst>
            </a:pPr>
            <a:r>
              <a:rPr lang="id-ID" sz="2000" spc="-5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</a:t>
            </a:r>
            <a:r>
              <a:rPr lang="en-US" sz="2000" spc="-5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id-ID" sz="2000" spc="-5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orang </a:t>
            </a:r>
            <a:r>
              <a:rPr lang="id-ID" sz="2000" spc="-5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dari unsur Komite Sekolah;</a:t>
            </a:r>
            <a:r>
              <a:rPr lang="id-ID" sz="2000" spc="-4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endParaRPr lang="en-US" sz="2000" spc="-5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1828800" marR="0" lvl="3" indent="-457200" algn="just">
              <a:spcBef>
                <a:spcPts val="705"/>
              </a:spcBef>
              <a:spcAft>
                <a:spcPts val="0"/>
              </a:spcAft>
              <a:buSzPts val="1200"/>
              <a:buFont typeface="+mj-lt"/>
              <a:buAutoNum type="arabicParenR"/>
              <a:tabLst>
                <a:tab pos="2112010" algn="l"/>
                <a:tab pos="2112645" algn="l"/>
              </a:tabLst>
            </a:pPr>
            <a:r>
              <a:rPr lang="en-US" sz="2000" spc="-5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 </a:t>
            </a:r>
            <a:r>
              <a:rPr lang="id-ID" sz="2000" spc="-5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orang </a:t>
            </a:r>
            <a:r>
              <a:rPr lang="id-ID" sz="2000" spc="-5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dari unsur orang tua/wali peserta didik di luar Komite Sekolah yang dipilih oleh kepala Sekolah dan Komite Sekolah dengan mempertimbangkan kredibilitas dan menghindari terjadinya konflik</a:t>
            </a:r>
            <a:r>
              <a:rPr lang="id-ID" sz="2000" spc="-15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id-ID" sz="2000" spc="-5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kepentingan</a:t>
            </a:r>
            <a:r>
              <a:rPr lang="en-US" sz="2000" spc="-5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;</a:t>
            </a:r>
          </a:p>
          <a:p>
            <a:pPr marL="1828800" marR="0" lvl="3" indent="-457200" algn="just">
              <a:spcBef>
                <a:spcPts val="705"/>
              </a:spcBef>
              <a:spcAft>
                <a:spcPts val="0"/>
              </a:spcAft>
              <a:buSzPts val="1200"/>
              <a:buFont typeface="+mj-lt"/>
              <a:buAutoNum type="arabicParenR"/>
              <a:tabLst>
                <a:tab pos="2112010" algn="l"/>
                <a:tab pos="2112645" algn="l"/>
              </a:tabLst>
            </a:pPr>
            <a:r>
              <a:rPr lang="en-US" sz="2000" b="1" spc="-5" dirty="0" smtClean="0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 orang OPS  yang </a:t>
            </a:r>
            <a:r>
              <a:rPr lang="en-US" sz="2000" b="1" spc="-5" dirty="0" err="1" smtClean="0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bertugas</a:t>
            </a:r>
            <a:r>
              <a:rPr lang="en-US" sz="2000" b="1" spc="-5" dirty="0" smtClean="0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2000" b="1" spc="-5" dirty="0" err="1" smtClean="0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untuk</a:t>
            </a:r>
            <a:r>
              <a:rPr lang="en-US" sz="2000" b="1" spc="-5" dirty="0" smtClean="0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2000" b="1" spc="-5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validasi</a:t>
            </a:r>
            <a:r>
              <a:rPr lang="en-US" sz="2000" b="1" spc="-5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&amp; </a:t>
            </a:r>
            <a:r>
              <a:rPr lang="en-US" sz="2000" b="1" spc="-5" dirty="0" err="1" smtClean="0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pemutakhiran</a:t>
            </a:r>
            <a:r>
              <a:rPr lang="en-US" sz="2000" b="1" spc="-5" dirty="0" smtClean="0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2000" b="1" spc="-5" dirty="0" err="1" smtClean="0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dapodik</a:t>
            </a:r>
            <a:r>
              <a:rPr lang="en-US" sz="2000" b="1" spc="-5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, </a:t>
            </a:r>
            <a:r>
              <a:rPr lang="en-US" sz="2000" b="1" spc="-5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khususnya</a:t>
            </a:r>
            <a:r>
              <a:rPr lang="en-US" sz="2000" b="1" spc="-5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2000" b="1" spc="-5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pada</a:t>
            </a:r>
            <a:r>
              <a:rPr lang="en-US" sz="2000" b="1" spc="-5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2000" b="1" spc="-5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tanggal</a:t>
            </a:r>
            <a:r>
              <a:rPr lang="en-US" sz="2000" b="1" spc="-5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cut off 31 </a:t>
            </a:r>
            <a:r>
              <a:rPr lang="en-US" sz="2000" b="1" spc="-5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Januari</a:t>
            </a:r>
            <a:r>
              <a:rPr lang="en-US" sz="2000" b="1" spc="-5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&amp; 31 </a:t>
            </a:r>
            <a:r>
              <a:rPr lang="en-US" sz="2000" b="1" spc="-5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Oktober</a:t>
            </a:r>
            <a:endParaRPr lang="en-US" sz="2000" b="1" spc="-5" dirty="0">
              <a:effectLst/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6003079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 err="1" smtClean="0">
                <a:latin typeface="Bahnschrift" panose="020B0502040204020203" pitchFamily="34" charset="0"/>
              </a:rPr>
              <a:t>Kebijakan</a:t>
            </a:r>
            <a:r>
              <a:rPr lang="en-US" sz="2400" dirty="0" smtClean="0">
                <a:latin typeface="Bahnschrift" panose="020B0502040204020203" pitchFamily="34" charset="0"/>
              </a:rPr>
              <a:t> </a:t>
            </a:r>
            <a:r>
              <a:rPr lang="en-US" sz="2400" dirty="0" err="1" smtClean="0">
                <a:latin typeface="Bahnschrift" panose="020B0502040204020203" pitchFamily="34" charset="0"/>
              </a:rPr>
              <a:t>Khusus</a:t>
            </a:r>
            <a:r>
              <a:rPr lang="en-US" sz="2400" dirty="0" smtClean="0">
                <a:latin typeface="Bahnschrift" panose="020B0502040204020203" pitchFamily="34" charset="0"/>
              </a:rPr>
              <a:t> </a:t>
            </a:r>
            <a:br>
              <a:rPr lang="en-US" sz="2400" dirty="0" smtClean="0">
                <a:latin typeface="Bahnschrift" panose="020B0502040204020203" pitchFamily="34" charset="0"/>
              </a:rPr>
            </a:br>
            <a:r>
              <a:rPr lang="en-US" sz="2400" dirty="0" err="1" smtClean="0">
                <a:latin typeface="Bahnschrift" panose="020B0502040204020203" pitchFamily="34" charset="0"/>
              </a:rPr>
              <a:t>Lampiran</a:t>
            </a:r>
            <a:r>
              <a:rPr lang="en-US" sz="2400" dirty="0" smtClean="0">
                <a:latin typeface="Bahnschrift" panose="020B0502040204020203" pitchFamily="34" charset="0"/>
              </a:rPr>
              <a:t> </a:t>
            </a:r>
            <a:r>
              <a:rPr lang="en-US" sz="2400" dirty="0">
                <a:latin typeface="Bahnschrift" panose="020B0502040204020203" pitchFamily="34" charset="0"/>
              </a:rPr>
              <a:t>1 </a:t>
            </a:r>
            <a:r>
              <a:rPr lang="en-US" sz="2400" dirty="0" err="1">
                <a:latin typeface="Bahnschrift" panose="020B0502040204020203" pitchFamily="34" charset="0"/>
              </a:rPr>
              <a:t>halaman</a:t>
            </a:r>
            <a:r>
              <a:rPr lang="en-US" sz="2400" dirty="0">
                <a:latin typeface="Bahnschrift" panose="020B0502040204020203" pitchFamily="34" charset="0"/>
              </a:rPr>
              <a:t> 15-17</a:t>
            </a:r>
          </a:p>
        </p:txBody>
      </p:sp>
      <p:sp>
        <p:nvSpPr>
          <p:cNvPr id="3" name="Rectangle 2"/>
          <p:cNvSpPr/>
          <p:nvPr/>
        </p:nvSpPr>
        <p:spPr>
          <a:xfrm>
            <a:off x="990600" y="1790090"/>
            <a:ext cx="7391400" cy="47643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marR="0" lvl="0" indent="-34290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"/>
            </a:pPr>
            <a:r>
              <a:rPr lang="en-US" sz="2400" dirty="0" err="1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Sekolah</a:t>
            </a:r>
            <a:r>
              <a:rPr lang="en-US" sz="2400" dirty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swasta</a:t>
            </a:r>
            <a:r>
              <a:rPr lang="en-US" sz="2400" dirty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yg</a:t>
            </a:r>
            <a:r>
              <a:rPr lang="en-US" sz="2400" dirty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sudah</a:t>
            </a:r>
            <a:r>
              <a:rPr lang="en-US" sz="2400" dirty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memiliki</a:t>
            </a:r>
            <a:r>
              <a:rPr lang="en-US" sz="2400" dirty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ijin</a:t>
            </a:r>
            <a:r>
              <a:rPr lang="en-US" sz="2400" dirty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minimal 3 </a:t>
            </a:r>
            <a:r>
              <a:rPr lang="en-US" sz="2400" dirty="0" err="1" smtClean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th</a:t>
            </a:r>
            <a:r>
              <a:rPr lang="en-US" sz="2400" dirty="0" smtClean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dengan</a:t>
            </a:r>
            <a:r>
              <a:rPr lang="en-US" sz="2400" dirty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jumlah</a:t>
            </a:r>
            <a:r>
              <a:rPr lang="en-US" sz="2400" dirty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siswa</a:t>
            </a:r>
            <a:r>
              <a:rPr lang="en-US" sz="2400" dirty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kurang</a:t>
            </a:r>
            <a:r>
              <a:rPr lang="en-US" sz="2400" dirty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dari</a:t>
            </a:r>
            <a:r>
              <a:rPr lang="en-US" sz="2400" dirty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60 </a:t>
            </a:r>
            <a:r>
              <a:rPr lang="en-US" sz="2400" dirty="0" err="1" smtClean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siswa</a:t>
            </a:r>
            <a:r>
              <a:rPr lang="en-US" sz="2400" dirty="0" smtClean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&amp; </a:t>
            </a:r>
            <a:r>
              <a:rPr lang="en-US" sz="2400" dirty="0" err="1" smtClean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bersedia</a:t>
            </a:r>
            <a:r>
              <a:rPr lang="en-US" sz="2400" dirty="0" smtClean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membebaskan</a:t>
            </a:r>
            <a:r>
              <a:rPr lang="en-US" sz="2400" dirty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pungutan</a:t>
            </a:r>
            <a:r>
              <a:rPr lang="en-US" sz="2400" dirty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untuk</a:t>
            </a:r>
            <a:r>
              <a:rPr lang="en-US" sz="2400" dirty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semua</a:t>
            </a:r>
            <a:r>
              <a:rPr lang="en-US" sz="2400" dirty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400" dirty="0" err="1" smtClean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siswa</a:t>
            </a:r>
            <a:r>
              <a:rPr lang="en-US" sz="2400" dirty="0" smtClean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US" sz="2400" dirty="0" err="1" smtClean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maka</a:t>
            </a:r>
            <a:r>
              <a:rPr lang="en-US" sz="2400" dirty="0" smtClean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400" dirty="0" err="1" smtClean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tetap</a:t>
            </a:r>
            <a:r>
              <a:rPr lang="en-US" sz="2400" dirty="0" smtClean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mendapatkan</a:t>
            </a:r>
            <a:r>
              <a:rPr lang="en-US" sz="2400" dirty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400" dirty="0" smtClean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dana BOS </a:t>
            </a:r>
            <a:r>
              <a:rPr lang="en-US" sz="2400" dirty="0" err="1" smtClean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sejumlah</a:t>
            </a:r>
            <a:r>
              <a:rPr lang="en-US" sz="2400" dirty="0" smtClean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60 </a:t>
            </a:r>
            <a:r>
              <a:rPr lang="en-US" sz="2400" dirty="0" err="1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siswa</a:t>
            </a:r>
            <a:r>
              <a:rPr lang="en-US" sz="2400" dirty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=&gt; </a:t>
            </a:r>
            <a:r>
              <a:rPr lang="en-US" sz="2400" dirty="0" err="1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bisa</a:t>
            </a:r>
            <a:r>
              <a:rPr lang="en-US" sz="2400" dirty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diusulkan</a:t>
            </a:r>
            <a:r>
              <a:rPr lang="en-US" sz="2400" dirty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ke</a:t>
            </a:r>
            <a:r>
              <a:rPr lang="en-US" sz="2400" dirty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400" dirty="0" err="1" smtClean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Propinsi</a:t>
            </a:r>
            <a:r>
              <a:rPr lang="en-US" sz="2400" dirty="0" smtClean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pPr marR="0" lv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endParaRPr lang="en-US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0" lvl="0" indent="-342900" algn="just">
              <a:lnSpc>
                <a:spcPct val="115000"/>
              </a:lnSpc>
              <a:spcBef>
                <a:spcPts val="0"/>
              </a:spcBef>
              <a:spcAft>
                <a:spcPts val="800"/>
              </a:spcAft>
              <a:buFont typeface="Wingdings" panose="05000000000000000000" pitchFamily="2" charset="2"/>
              <a:buChar char=""/>
            </a:pPr>
            <a:r>
              <a:rPr lang="en-US" sz="2400" dirty="0" err="1" smtClean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Sekolah</a:t>
            </a:r>
            <a:r>
              <a:rPr lang="en-US" sz="2400" dirty="0" smtClean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400" dirty="0" err="1" smtClean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Negeri</a:t>
            </a:r>
            <a:r>
              <a:rPr lang="en-US" sz="2400" dirty="0" smtClean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400" dirty="0" err="1" smtClean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maupun</a:t>
            </a:r>
            <a:r>
              <a:rPr lang="en-US" sz="2400" dirty="0" smtClean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400" dirty="0" err="1" smtClean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Swasta</a:t>
            </a:r>
            <a:r>
              <a:rPr lang="en-US" sz="2400" dirty="0" smtClean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400" dirty="0" err="1" smtClean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harus</a:t>
            </a:r>
            <a:r>
              <a:rPr lang="en-US" sz="2400" dirty="0" smtClean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segera</a:t>
            </a:r>
            <a:r>
              <a:rPr lang="en-US" sz="2400" dirty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digabung</a:t>
            </a:r>
            <a:r>
              <a:rPr lang="en-US" sz="2400" dirty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(</a:t>
            </a:r>
            <a:r>
              <a:rPr lang="en-US" sz="2400" i="1" dirty="0" smtClean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regroup</a:t>
            </a:r>
            <a:r>
              <a:rPr lang="en-US" sz="2400" dirty="0" smtClean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 </a:t>
            </a:r>
            <a:r>
              <a:rPr lang="en-US" sz="2400" dirty="0" err="1" smtClean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jika</a:t>
            </a:r>
            <a:r>
              <a:rPr lang="en-US" sz="2400" dirty="0" smtClean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400" dirty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 </a:t>
            </a:r>
            <a:r>
              <a:rPr lang="en-US" sz="2400" dirty="0" err="1" smtClean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tahun</a:t>
            </a:r>
            <a:r>
              <a:rPr lang="en-US" sz="2400" dirty="0" smtClean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berturut-turut</a:t>
            </a:r>
            <a:r>
              <a:rPr lang="en-US" sz="2400" dirty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jumlah</a:t>
            </a:r>
            <a:r>
              <a:rPr lang="en-US" sz="2400" dirty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siswa</a:t>
            </a:r>
            <a:r>
              <a:rPr lang="en-US" sz="2400" dirty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kurang</a:t>
            </a:r>
            <a:r>
              <a:rPr lang="en-US" sz="2400" dirty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400" dirty="0" err="1" smtClean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dari</a:t>
            </a:r>
            <a:r>
              <a:rPr lang="en-US" sz="2400" dirty="0" smtClean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60. </a:t>
            </a:r>
            <a:r>
              <a:rPr lang="en-US" sz="2400" dirty="0" err="1" smtClean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Jika</a:t>
            </a:r>
            <a:r>
              <a:rPr lang="en-US" sz="2400" dirty="0" smtClean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400" dirty="0" err="1" smtClean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Sekolah</a:t>
            </a:r>
            <a:r>
              <a:rPr lang="en-US" sz="2400" dirty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400" dirty="0" err="1" smtClean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ybs</a:t>
            </a:r>
            <a:r>
              <a:rPr lang="en-US" sz="2400" dirty="0" smtClean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400" dirty="0" err="1" smtClean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pada</a:t>
            </a:r>
            <a:r>
              <a:rPr lang="en-US" sz="2400" dirty="0" smtClean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400" dirty="0" err="1" smtClean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tahun</a:t>
            </a:r>
            <a:r>
              <a:rPr lang="en-US" sz="2400" dirty="0" smtClean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ke</a:t>
            </a:r>
            <a:r>
              <a:rPr lang="en-US" sz="2400" dirty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4 </a:t>
            </a:r>
            <a:r>
              <a:rPr lang="en-US" sz="2400" dirty="0" err="1" smtClean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belum</a:t>
            </a:r>
            <a:r>
              <a:rPr lang="en-US" sz="2400" dirty="0" smtClean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400" dirty="0" err="1" smtClean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digabung</a:t>
            </a:r>
            <a:r>
              <a:rPr lang="en-US" sz="2400" dirty="0" smtClean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US" sz="2400" dirty="0" err="1" smtClean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maka</a:t>
            </a:r>
            <a:r>
              <a:rPr lang="en-US" sz="2400" dirty="0" smtClean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400" dirty="0" err="1" smtClean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dipastikan</a:t>
            </a:r>
            <a:r>
              <a:rPr lang="en-US" sz="2400" dirty="0" smtClean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400" dirty="0" err="1" smtClean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tidak</a:t>
            </a:r>
            <a:r>
              <a:rPr lang="en-US" sz="2400" dirty="0" smtClean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boleh</a:t>
            </a:r>
            <a:r>
              <a:rPr lang="en-US" sz="2400" dirty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menerima</a:t>
            </a:r>
            <a:r>
              <a:rPr lang="en-US" sz="2400" dirty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Dana </a:t>
            </a:r>
            <a:r>
              <a:rPr lang="en-US" sz="2400" dirty="0" smtClean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BOS.</a:t>
            </a:r>
            <a:endParaRPr lang="en-US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46209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57400" y="329108"/>
            <a:ext cx="4648200" cy="927100"/>
          </a:xfrm>
        </p:spPr>
        <p:txBody>
          <a:bodyPr/>
          <a:lstStyle/>
          <a:p>
            <a:r>
              <a:rPr lang="en-US" dirty="0" smtClean="0">
                <a:solidFill>
                  <a:srgbClr val="0070C0"/>
                </a:solidFill>
                <a:latin typeface="Bahnschrift SemiLight Condensed" panose="020B0502040204020203" pitchFamily="34" charset="0"/>
              </a:rPr>
              <a:t>PENGGUNAAN DANA BOS</a:t>
            </a:r>
            <a:endParaRPr lang="en-US" dirty="0">
              <a:solidFill>
                <a:srgbClr val="0070C0"/>
              </a:solidFill>
              <a:latin typeface="Bahnschrift SemiLight Condensed" panose="020B0502040204020203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457200" y="1676726"/>
            <a:ext cx="8229600" cy="5507662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342900" indent="-34290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Font typeface="Wingdings" panose="05000000000000000000" pitchFamily="2" charset="2"/>
              <a:buChar char="v"/>
            </a:pPr>
            <a:r>
              <a:rPr lang="en-US" dirty="0" smtClean="0">
                <a:latin typeface="Bahnschrift SemiLight Condensed" panose="020B0502040204020203" pitchFamily="34" charset="0"/>
              </a:rPr>
              <a:t>APBS/RKAS yang </a:t>
            </a:r>
            <a:r>
              <a:rPr lang="en-US" dirty="0" err="1">
                <a:latin typeface="Bahnschrift SemiLight Condensed" panose="020B0502040204020203" pitchFamily="34" charset="0"/>
              </a:rPr>
              <a:t>sudah</a:t>
            </a:r>
            <a:r>
              <a:rPr lang="en-US" dirty="0">
                <a:latin typeface="Bahnschrift SemiLight Condensed" panose="020B0502040204020203" pitchFamily="34" charset="0"/>
              </a:rPr>
              <a:t> </a:t>
            </a:r>
            <a:r>
              <a:rPr lang="en-US" dirty="0" err="1">
                <a:latin typeface="Bahnschrift SemiLight Condensed" panose="020B0502040204020203" pitchFamily="34" charset="0"/>
              </a:rPr>
              <a:t>disepakati</a:t>
            </a:r>
            <a:r>
              <a:rPr lang="en-US" dirty="0">
                <a:latin typeface="Bahnschrift SemiLight Condensed" panose="020B0502040204020203" pitchFamily="34" charset="0"/>
              </a:rPr>
              <a:t> </a:t>
            </a:r>
            <a:r>
              <a:rPr lang="en-US" dirty="0" err="1">
                <a:latin typeface="Bahnschrift SemiLight Condensed" panose="020B0502040204020203" pitchFamily="34" charset="0"/>
              </a:rPr>
              <a:t>harus</a:t>
            </a:r>
            <a:r>
              <a:rPr lang="en-US" dirty="0">
                <a:latin typeface="Bahnschrift SemiLight Condensed" panose="020B0502040204020203" pitchFamily="34" charset="0"/>
              </a:rPr>
              <a:t> </a:t>
            </a:r>
            <a:r>
              <a:rPr lang="en-US" dirty="0" err="1">
                <a:latin typeface="Bahnschrift SemiLight Condensed" panose="020B0502040204020203" pitchFamily="34" charset="0"/>
              </a:rPr>
              <a:t>menggunakan</a:t>
            </a:r>
            <a:r>
              <a:rPr lang="en-US" dirty="0">
                <a:latin typeface="Bahnschrift SemiLight Condensed" panose="020B0502040204020203" pitchFamily="34" charset="0"/>
              </a:rPr>
              <a:t> </a:t>
            </a:r>
            <a:r>
              <a:rPr lang="en-US" dirty="0" err="1">
                <a:solidFill>
                  <a:srgbClr val="FF0000"/>
                </a:solidFill>
                <a:latin typeface="Bahnschrift SemiLight Condensed" panose="020B0502040204020203" pitchFamily="34" charset="0"/>
              </a:rPr>
              <a:t>Berita</a:t>
            </a:r>
            <a:r>
              <a:rPr lang="en-US" dirty="0">
                <a:solidFill>
                  <a:srgbClr val="FF0000"/>
                </a:solidFill>
                <a:latin typeface="Bahnschrift SemiLight Condensed" panose="020B0502040204020203" pitchFamily="34" charset="0"/>
              </a:rPr>
              <a:t> </a:t>
            </a:r>
            <a:r>
              <a:rPr lang="en-US" dirty="0" smtClean="0">
                <a:solidFill>
                  <a:srgbClr val="FF0000"/>
                </a:solidFill>
                <a:latin typeface="Bahnschrift SemiLight Condensed" panose="020B0502040204020203" pitchFamily="34" charset="0"/>
              </a:rPr>
              <a:t>Acara </a:t>
            </a:r>
            <a:r>
              <a:rPr lang="en-US" dirty="0" smtClean="0">
                <a:latin typeface="Bahnschrift SemiLight Condensed" panose="020B0502040204020203" pitchFamily="34" charset="0"/>
              </a:rPr>
              <a:t>(</a:t>
            </a:r>
            <a:r>
              <a:rPr lang="en-US" dirty="0" err="1">
                <a:latin typeface="Bahnschrift SemiLight Condensed" panose="020B0502040204020203" pitchFamily="34" charset="0"/>
              </a:rPr>
              <a:t>L</a:t>
            </a:r>
            <a:r>
              <a:rPr lang="en-US" dirty="0" err="1" smtClean="0">
                <a:latin typeface="Bahnschrift SemiLight Condensed" panose="020B0502040204020203" pitchFamily="34" charset="0"/>
              </a:rPr>
              <a:t>ampiran</a:t>
            </a:r>
            <a:r>
              <a:rPr lang="en-US" dirty="0" smtClean="0">
                <a:latin typeface="Bahnschrift SemiLight Condensed" panose="020B0502040204020203" pitchFamily="34" charset="0"/>
              </a:rPr>
              <a:t> </a:t>
            </a:r>
            <a:r>
              <a:rPr lang="en-US" dirty="0">
                <a:latin typeface="Bahnschrift SemiLight Condensed" panose="020B0502040204020203" pitchFamily="34" charset="0"/>
              </a:rPr>
              <a:t>1 </a:t>
            </a:r>
            <a:r>
              <a:rPr lang="en-US" dirty="0" err="1">
                <a:latin typeface="Bahnschrift SemiLight Condensed" panose="020B0502040204020203" pitchFamily="34" charset="0"/>
              </a:rPr>
              <a:t>halaman</a:t>
            </a:r>
            <a:r>
              <a:rPr lang="en-US" dirty="0">
                <a:latin typeface="Bahnschrift SemiLight Condensed" panose="020B0502040204020203" pitchFamily="34" charset="0"/>
              </a:rPr>
              <a:t> </a:t>
            </a:r>
            <a:r>
              <a:rPr lang="en-US">
                <a:latin typeface="Bahnschrift SemiLight Condensed" panose="020B0502040204020203" pitchFamily="34" charset="0"/>
              </a:rPr>
              <a:t>19</a:t>
            </a:r>
            <a:r>
              <a:rPr lang="en-US" smtClean="0">
                <a:latin typeface="Bahnschrift SemiLight Condensed" panose="020B0502040204020203" pitchFamily="34" charset="0"/>
              </a:rPr>
              <a:t>)</a:t>
            </a:r>
            <a:endParaRPr lang="en-US" dirty="0">
              <a:latin typeface="Bahnschrift SemiLight Condensed" panose="020B0502040204020203" pitchFamily="34" charset="0"/>
            </a:endParaRPr>
          </a:p>
          <a:p>
            <a:pPr marL="342900" marR="0" lvl="0" indent="-34290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Font typeface="Wingdings" panose="05000000000000000000" pitchFamily="2" charset="2"/>
              <a:buChar char="v"/>
            </a:pPr>
            <a:r>
              <a:rPr lang="en-US" spc="-5" dirty="0" err="1" smtClean="0">
                <a:latin typeface="Bahnschrift SemiLight Condensed" panose="020B0502040204020203" pitchFamily="34" charset="0"/>
                <a:ea typeface="Bookman Old Style" panose="02050604050505020204" pitchFamily="18" charset="0"/>
                <a:cs typeface="Bookman Old Style" panose="02050604050505020204" pitchFamily="18" charset="0"/>
              </a:rPr>
              <a:t>Diprioritaskan</a:t>
            </a:r>
            <a:r>
              <a:rPr lang="en-US" spc="-5" dirty="0" smtClean="0">
                <a:latin typeface="Bahnschrift SemiLight Condensed" panose="020B0502040204020203" pitchFamily="34" charset="0"/>
                <a:ea typeface="Bookman Old Style" panose="02050604050505020204" pitchFamily="18" charset="0"/>
                <a:cs typeface="Bookman Old Style" panose="02050604050505020204" pitchFamily="18" charset="0"/>
              </a:rPr>
              <a:t> </a:t>
            </a:r>
            <a:r>
              <a:rPr lang="en-US" spc="-5" dirty="0" err="1">
                <a:latin typeface="Bahnschrift SemiLight Condensed" panose="020B0502040204020203" pitchFamily="34" charset="0"/>
                <a:ea typeface="Bookman Old Style" panose="02050604050505020204" pitchFamily="18" charset="0"/>
                <a:cs typeface="Bookman Old Style" panose="02050604050505020204" pitchFamily="18" charset="0"/>
              </a:rPr>
              <a:t>untuk</a:t>
            </a:r>
            <a:r>
              <a:rPr lang="en-US" spc="-5" dirty="0">
                <a:latin typeface="Bahnschrift SemiLight Condensed" panose="020B0502040204020203" pitchFamily="34" charset="0"/>
                <a:ea typeface="Bookman Old Style" panose="02050604050505020204" pitchFamily="18" charset="0"/>
                <a:cs typeface="Bookman Old Style" panose="02050604050505020204" pitchFamily="18" charset="0"/>
              </a:rPr>
              <a:t> </a:t>
            </a:r>
            <a:r>
              <a:rPr lang="en-US" spc="-5" dirty="0" err="1">
                <a:latin typeface="Bahnschrift SemiLight Condensed" panose="020B0502040204020203" pitchFamily="34" charset="0"/>
                <a:ea typeface="Bookman Old Style" panose="02050604050505020204" pitchFamily="18" charset="0"/>
                <a:cs typeface="Bookman Old Style" panose="02050604050505020204" pitchFamily="18" charset="0"/>
              </a:rPr>
              <a:t>kegiatan</a:t>
            </a:r>
            <a:r>
              <a:rPr lang="en-US" spc="-5" dirty="0">
                <a:latin typeface="Bahnschrift SemiLight Condensed" panose="020B0502040204020203" pitchFamily="34" charset="0"/>
                <a:ea typeface="Bookman Old Style" panose="02050604050505020204" pitchFamily="18" charset="0"/>
                <a:cs typeface="Bookman Old Style" panose="02050604050505020204" pitchFamily="18" charset="0"/>
              </a:rPr>
              <a:t> </a:t>
            </a:r>
            <a:r>
              <a:rPr lang="en-US" spc="-5" dirty="0" err="1">
                <a:latin typeface="Bahnschrift SemiLight Condensed" panose="020B0502040204020203" pitchFamily="34" charset="0"/>
                <a:ea typeface="Bookman Old Style" panose="02050604050505020204" pitchFamily="18" charset="0"/>
                <a:cs typeface="Bookman Old Style" panose="02050604050505020204" pitchFamily="18" charset="0"/>
              </a:rPr>
              <a:t>operasional</a:t>
            </a:r>
            <a:r>
              <a:rPr lang="en-US" spc="-5" dirty="0">
                <a:latin typeface="Bahnschrift SemiLight Condensed" panose="020B0502040204020203" pitchFamily="34" charset="0"/>
                <a:ea typeface="Bookman Old Style" panose="02050604050505020204" pitchFamily="18" charset="0"/>
                <a:cs typeface="Bookman Old Style" panose="02050604050505020204" pitchFamily="18" charset="0"/>
              </a:rPr>
              <a:t> </a:t>
            </a:r>
            <a:r>
              <a:rPr lang="en-US" spc="-5" dirty="0" err="1">
                <a:latin typeface="Bahnschrift SemiLight Condensed" panose="020B0502040204020203" pitchFamily="34" charset="0"/>
                <a:ea typeface="Bookman Old Style" panose="02050604050505020204" pitchFamily="18" charset="0"/>
                <a:cs typeface="Bookman Old Style" panose="02050604050505020204" pitchFamily="18" charset="0"/>
              </a:rPr>
              <a:t>sekolah</a:t>
            </a:r>
            <a:r>
              <a:rPr lang="en-US" spc="-5" dirty="0">
                <a:latin typeface="Bahnschrift SemiLight Condensed" panose="020B0502040204020203" pitchFamily="34" charset="0"/>
                <a:ea typeface="Bookman Old Style" panose="02050604050505020204" pitchFamily="18" charset="0"/>
                <a:cs typeface="Bookman Old Style" panose="02050604050505020204" pitchFamily="18" charset="0"/>
              </a:rPr>
              <a:t> non </a:t>
            </a:r>
            <a:r>
              <a:rPr lang="en-US" spc="-5" err="1">
                <a:latin typeface="Bahnschrift SemiLight Condensed" panose="020B0502040204020203" pitchFamily="34" charset="0"/>
                <a:ea typeface="Bookman Old Style" panose="02050604050505020204" pitchFamily="18" charset="0"/>
                <a:cs typeface="Bookman Old Style" panose="02050604050505020204" pitchFamily="18" charset="0"/>
              </a:rPr>
              <a:t>personalia</a:t>
            </a:r>
            <a:r>
              <a:rPr lang="en-US" spc="-5">
                <a:latin typeface="Bahnschrift SemiLight Condensed" panose="020B0502040204020203" pitchFamily="34" charset="0"/>
                <a:ea typeface="Bookman Old Style" panose="02050604050505020204" pitchFamily="18" charset="0"/>
                <a:cs typeface="Bookman Old Style" panose="02050604050505020204" pitchFamily="18" charset="0"/>
              </a:rPr>
              <a:t> </a:t>
            </a:r>
            <a:r>
              <a:rPr lang="en-US" spc="-5" smtClean="0">
                <a:latin typeface="Bahnschrift SemiLight Condensed" panose="020B0502040204020203" pitchFamily="34" charset="0"/>
                <a:ea typeface="Bookman Old Style" panose="02050604050505020204" pitchFamily="18" charset="0"/>
                <a:cs typeface="Bookman Old Style" panose="02050604050505020204" pitchFamily="18" charset="0"/>
              </a:rPr>
              <a:t>dan mempercepat pemenuhan SNP </a:t>
            </a:r>
            <a:r>
              <a:rPr lang="en-US" spc="-5" dirty="0" smtClean="0">
                <a:latin typeface="Bahnschrift SemiLight Condensed" panose="020B0502040204020203" pitchFamily="34" charset="0"/>
                <a:ea typeface="Bookman Old Style" panose="02050604050505020204" pitchFamily="18" charset="0"/>
                <a:cs typeface="Bookman Old Style" panose="02050604050505020204" pitchFamily="18" charset="0"/>
              </a:rPr>
              <a:t>(</a:t>
            </a:r>
            <a:r>
              <a:rPr lang="en-US" spc="-5" dirty="0" err="1" smtClean="0">
                <a:latin typeface="Bahnschrift SemiLight Condensed" panose="020B0502040204020203" pitchFamily="34" charset="0"/>
                <a:ea typeface="Bookman Old Style" panose="02050604050505020204" pitchFamily="18" charset="0"/>
                <a:cs typeface="Bookman Old Style" panose="02050604050505020204" pitchFamily="18" charset="0"/>
              </a:rPr>
              <a:t>Misal</a:t>
            </a:r>
            <a:r>
              <a:rPr lang="en-US" spc="-5" dirty="0" smtClean="0">
                <a:latin typeface="Bahnschrift SemiLight Condensed" panose="020B0502040204020203" pitchFamily="34" charset="0"/>
                <a:ea typeface="Bookman Old Style" panose="02050604050505020204" pitchFamily="18" charset="0"/>
                <a:cs typeface="Bookman Old Style" panose="02050604050505020204" pitchFamily="18" charset="0"/>
              </a:rPr>
              <a:t> </a:t>
            </a:r>
            <a:r>
              <a:rPr lang="en-US" spc="-5" dirty="0">
                <a:latin typeface="Bahnschrift SemiLight Condensed" panose="020B0502040204020203" pitchFamily="34" charset="0"/>
                <a:ea typeface="Bookman Old Style" panose="02050604050505020204" pitchFamily="18" charset="0"/>
                <a:cs typeface="Bookman Old Style" panose="02050604050505020204" pitchFamily="18" charset="0"/>
              </a:rPr>
              <a:t>: </a:t>
            </a:r>
            <a:r>
              <a:rPr lang="en-US" spc="-5" dirty="0" err="1" smtClean="0">
                <a:latin typeface="Bahnschrift SemiLight Condensed" panose="020B0502040204020203" pitchFamily="34" charset="0"/>
                <a:ea typeface="Bookman Old Style" panose="02050604050505020204" pitchFamily="18" charset="0"/>
                <a:cs typeface="Bookman Old Style" panose="02050604050505020204" pitchFamily="18" charset="0"/>
              </a:rPr>
              <a:t>Diklat</a:t>
            </a:r>
            <a:r>
              <a:rPr lang="en-US" spc="-5" dirty="0" smtClean="0">
                <a:latin typeface="Bahnschrift SemiLight Condensed" panose="020B0502040204020203" pitchFamily="34" charset="0"/>
                <a:ea typeface="Bookman Old Style" panose="02050604050505020204" pitchFamily="18" charset="0"/>
                <a:cs typeface="Bookman Old Style" panose="02050604050505020204" pitchFamily="18" charset="0"/>
              </a:rPr>
              <a:t> </a:t>
            </a:r>
            <a:r>
              <a:rPr lang="en-US" spc="-5" dirty="0" err="1">
                <a:latin typeface="Bahnschrift SemiLight Condensed" panose="020B0502040204020203" pitchFamily="34" charset="0"/>
                <a:ea typeface="Bookman Old Style" panose="02050604050505020204" pitchFamily="18" charset="0"/>
                <a:cs typeface="Bookman Old Style" panose="02050604050505020204" pitchFamily="18" charset="0"/>
              </a:rPr>
              <a:t>yg</a:t>
            </a:r>
            <a:r>
              <a:rPr lang="en-US" spc="-5" dirty="0">
                <a:latin typeface="Bahnschrift SemiLight Condensed" panose="020B0502040204020203" pitchFamily="34" charset="0"/>
                <a:ea typeface="Bookman Old Style" panose="02050604050505020204" pitchFamily="18" charset="0"/>
                <a:cs typeface="Bookman Old Style" panose="02050604050505020204" pitchFamily="18" charset="0"/>
              </a:rPr>
              <a:t> </a:t>
            </a:r>
            <a:r>
              <a:rPr lang="en-US" spc="-5" dirty="0" err="1">
                <a:latin typeface="Bahnschrift SemiLight Condensed" panose="020B0502040204020203" pitchFamily="34" charset="0"/>
                <a:ea typeface="Bookman Old Style" panose="02050604050505020204" pitchFamily="18" charset="0"/>
                <a:cs typeface="Bookman Old Style" panose="02050604050505020204" pitchFamily="18" charset="0"/>
              </a:rPr>
              <a:t>diselenggarakan</a:t>
            </a:r>
            <a:r>
              <a:rPr lang="en-US" spc="-5" dirty="0">
                <a:latin typeface="Bahnschrift SemiLight Condensed" panose="020B0502040204020203" pitchFamily="34" charset="0"/>
                <a:ea typeface="Bookman Old Style" panose="02050604050505020204" pitchFamily="18" charset="0"/>
                <a:cs typeface="Bookman Old Style" panose="02050604050505020204" pitchFamily="18" charset="0"/>
              </a:rPr>
              <a:t> </a:t>
            </a:r>
            <a:r>
              <a:rPr lang="en-US" spc="-5" dirty="0" err="1">
                <a:latin typeface="Bahnschrift SemiLight Condensed" panose="020B0502040204020203" pitchFamily="34" charset="0"/>
                <a:ea typeface="Bookman Old Style" panose="02050604050505020204" pitchFamily="18" charset="0"/>
                <a:cs typeface="Bookman Old Style" panose="02050604050505020204" pitchFamily="18" charset="0"/>
              </a:rPr>
              <a:t>oleh</a:t>
            </a:r>
            <a:r>
              <a:rPr lang="en-US" spc="-5" dirty="0">
                <a:latin typeface="Bahnschrift SemiLight Condensed" panose="020B0502040204020203" pitchFamily="34" charset="0"/>
                <a:ea typeface="Bookman Old Style" panose="02050604050505020204" pitchFamily="18" charset="0"/>
                <a:cs typeface="Bookman Old Style" panose="02050604050505020204" pitchFamily="18" charset="0"/>
              </a:rPr>
              <a:t> </a:t>
            </a:r>
            <a:r>
              <a:rPr lang="en-US" spc="-5" dirty="0" err="1">
                <a:latin typeface="Bahnschrift SemiLight Condensed" panose="020B0502040204020203" pitchFamily="34" charset="0"/>
                <a:ea typeface="Bookman Old Style" panose="02050604050505020204" pitchFamily="18" charset="0"/>
                <a:cs typeface="Bookman Old Style" panose="02050604050505020204" pitchFamily="18" charset="0"/>
              </a:rPr>
              <a:t>pemerintah</a:t>
            </a:r>
            <a:r>
              <a:rPr lang="en-US" spc="-5" dirty="0">
                <a:latin typeface="Bahnschrift SemiLight Condensed" panose="020B0502040204020203" pitchFamily="34" charset="0"/>
                <a:ea typeface="Bookman Old Style" panose="02050604050505020204" pitchFamily="18" charset="0"/>
                <a:cs typeface="Bookman Old Style" panose="02050604050505020204" pitchFamily="18" charset="0"/>
              </a:rPr>
              <a:t> </a:t>
            </a:r>
            <a:r>
              <a:rPr lang="en-US" spc="-5" dirty="0" err="1" smtClean="0">
                <a:latin typeface="Bahnschrift SemiLight Condensed" panose="020B0502040204020203" pitchFamily="34" charset="0"/>
                <a:ea typeface="Bookman Old Style" panose="02050604050505020204" pitchFamily="18" charset="0"/>
                <a:cs typeface="Bookman Old Style" panose="02050604050505020204" pitchFamily="18" charset="0"/>
              </a:rPr>
              <a:t>diperbolehkan</a:t>
            </a:r>
            <a:r>
              <a:rPr lang="en-US" spc="-5" dirty="0" smtClean="0">
                <a:latin typeface="Bahnschrift SemiLight Condensed" panose="020B0502040204020203" pitchFamily="34" charset="0"/>
                <a:ea typeface="Bookman Old Style" panose="02050604050505020204" pitchFamily="18" charset="0"/>
                <a:cs typeface="Bookman Old Style" panose="02050604050505020204" pitchFamily="18" charset="0"/>
              </a:rPr>
              <a:t> </a:t>
            </a:r>
            <a:r>
              <a:rPr lang="en-US" spc="-5" dirty="0" err="1" smtClean="0">
                <a:latin typeface="Bahnschrift SemiLight Condensed" panose="020B0502040204020203" pitchFamily="34" charset="0"/>
                <a:ea typeface="Bookman Old Style" panose="02050604050505020204" pitchFamily="18" charset="0"/>
                <a:cs typeface="Bookman Old Style" panose="02050604050505020204" pitchFamily="18" charset="0"/>
              </a:rPr>
              <a:t>karena</a:t>
            </a:r>
            <a:r>
              <a:rPr lang="en-US" spc="-5" dirty="0" smtClean="0">
                <a:latin typeface="Bahnschrift SemiLight Condensed" panose="020B0502040204020203" pitchFamily="34" charset="0"/>
                <a:ea typeface="Bookman Old Style" panose="02050604050505020204" pitchFamily="18" charset="0"/>
                <a:cs typeface="Bookman Old Style" panose="02050604050505020204" pitchFamily="18" charset="0"/>
              </a:rPr>
              <a:t> </a:t>
            </a:r>
            <a:r>
              <a:rPr lang="en-US" spc="-5" dirty="0" err="1">
                <a:latin typeface="Bahnschrift SemiLight Condensed" panose="020B0502040204020203" pitchFamily="34" charset="0"/>
                <a:ea typeface="Bookman Old Style" panose="02050604050505020204" pitchFamily="18" charset="0"/>
                <a:cs typeface="Bookman Old Style" panose="02050604050505020204" pitchFamily="18" charset="0"/>
              </a:rPr>
              <a:t>tidak</a:t>
            </a:r>
            <a:r>
              <a:rPr lang="en-US" spc="-5" dirty="0">
                <a:latin typeface="Bahnschrift SemiLight Condensed" panose="020B0502040204020203" pitchFamily="34" charset="0"/>
                <a:ea typeface="Bookman Old Style" panose="02050604050505020204" pitchFamily="18" charset="0"/>
                <a:cs typeface="Bookman Old Style" panose="02050604050505020204" pitchFamily="18" charset="0"/>
              </a:rPr>
              <a:t> </a:t>
            </a:r>
            <a:r>
              <a:rPr lang="en-US" spc="-5" dirty="0" err="1" smtClean="0">
                <a:latin typeface="Bahnschrift SemiLight Condensed" panose="020B0502040204020203" pitchFamily="34" charset="0"/>
                <a:ea typeface="Bookman Old Style" panose="02050604050505020204" pitchFamily="18" charset="0"/>
                <a:cs typeface="Bookman Old Style" panose="02050604050505020204" pitchFamily="18" charset="0"/>
              </a:rPr>
              <a:t>dipungut</a:t>
            </a:r>
            <a:r>
              <a:rPr lang="en-US" spc="-5" dirty="0" smtClean="0">
                <a:latin typeface="Bahnschrift SemiLight Condensed" panose="020B0502040204020203" pitchFamily="34" charset="0"/>
                <a:ea typeface="Bookman Old Style" panose="02050604050505020204" pitchFamily="18" charset="0"/>
                <a:cs typeface="Bookman Old Style" panose="02050604050505020204" pitchFamily="18" charset="0"/>
              </a:rPr>
              <a:t> </a:t>
            </a:r>
            <a:r>
              <a:rPr lang="en-US" spc="-5" dirty="0" err="1" smtClean="0">
                <a:latin typeface="Bahnschrift SemiLight Condensed" panose="020B0502040204020203" pitchFamily="34" charset="0"/>
                <a:ea typeface="Bookman Old Style" panose="02050604050505020204" pitchFamily="18" charset="0"/>
                <a:cs typeface="Bookman Old Style" panose="02050604050505020204" pitchFamily="18" charset="0"/>
              </a:rPr>
              <a:t>biaya</a:t>
            </a:r>
            <a:r>
              <a:rPr lang="en-US" spc="-5" dirty="0" smtClean="0">
                <a:latin typeface="Bahnschrift SemiLight Condensed" panose="020B0502040204020203" pitchFamily="34" charset="0"/>
                <a:ea typeface="Bookman Old Style" panose="02050604050505020204" pitchFamily="18" charset="0"/>
                <a:cs typeface="Bookman Old Style" panose="02050604050505020204" pitchFamily="18" charset="0"/>
              </a:rPr>
              <a:t>)</a:t>
            </a:r>
          </a:p>
          <a:p>
            <a:pPr marL="346075" marR="0" lvl="0" indent="-346075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Font typeface="Wingdings" panose="05000000000000000000" pitchFamily="2" charset="2"/>
              <a:buChar char="v"/>
            </a:pPr>
            <a:r>
              <a:rPr lang="id-ID" smtClean="0">
                <a:latin typeface="Bahnschrift SemiLight Condensed" panose="020B0502040204020203" pitchFamily="34" charset="0"/>
              </a:rPr>
              <a:t>Sekolah </a:t>
            </a:r>
            <a:r>
              <a:rPr lang="en-US" b="1" smtClean="0">
                <a:solidFill>
                  <a:srgbClr val="FF0000"/>
                </a:solidFill>
                <a:latin typeface="Bahnschrift SemiLight Condensed" panose="020B0502040204020203" pitchFamily="34" charset="0"/>
              </a:rPr>
              <a:t>WAJIB </a:t>
            </a:r>
            <a:r>
              <a:rPr lang="id-ID" smtClean="0">
                <a:latin typeface="Bahnschrift SemiLight Condensed" panose="020B0502040204020203" pitchFamily="34" charset="0"/>
              </a:rPr>
              <a:t>menggunakan</a:t>
            </a:r>
            <a:r>
              <a:rPr lang="en-US" smtClean="0">
                <a:latin typeface="Bahnschrift SemiLight Condensed" panose="020B0502040204020203" pitchFamily="34" charset="0"/>
              </a:rPr>
              <a:t> </a:t>
            </a:r>
            <a:r>
              <a:rPr lang="id-ID" smtClean="0">
                <a:latin typeface="Bahnschrift SemiLight Condensed" panose="020B0502040204020203" pitchFamily="34" charset="0"/>
              </a:rPr>
              <a:t>sebagian </a:t>
            </a:r>
            <a:r>
              <a:rPr lang="id-ID" dirty="0">
                <a:latin typeface="Bahnschrift SemiLight Condensed" panose="020B0502040204020203" pitchFamily="34" charset="0"/>
              </a:rPr>
              <a:t>dana BOS Reguler untuk membeli buku teks utama untuk pelajaran dan panduan guru sesuai dengan kurikulum yang </a:t>
            </a:r>
            <a:r>
              <a:rPr lang="id-ID">
                <a:latin typeface="Bahnschrift SemiLight Condensed" panose="020B0502040204020203" pitchFamily="34" charset="0"/>
              </a:rPr>
              <a:t>digunakan </a:t>
            </a:r>
            <a:r>
              <a:rPr lang="id-ID" smtClean="0">
                <a:latin typeface="Bahnschrift SemiLight Condensed" panose="020B0502040204020203" pitchFamily="34" charset="0"/>
              </a:rPr>
              <a:t>ole</a:t>
            </a:r>
            <a:r>
              <a:rPr lang="en-US" smtClean="0">
                <a:latin typeface="Bahnschrift SemiLight Condensed" panose="020B0502040204020203" pitchFamily="34" charset="0"/>
              </a:rPr>
              <a:t>h</a:t>
            </a:r>
            <a:r>
              <a:rPr lang="id-ID" smtClean="0">
                <a:latin typeface="Bahnschrift SemiLight Condensed" panose="020B0502040204020203" pitchFamily="34" charset="0"/>
              </a:rPr>
              <a:t> Sekolah</a:t>
            </a:r>
            <a:r>
              <a:rPr lang="en-US" smtClean="0">
                <a:latin typeface="Bahnschrift SemiLight Condensed" panose="020B0502040204020203" pitchFamily="34" charset="0"/>
              </a:rPr>
              <a:t>. DANA yang dicadangkan untuk pengadaan BUKU </a:t>
            </a:r>
            <a:r>
              <a:rPr lang="id-ID" smtClean="0">
                <a:solidFill>
                  <a:srgbClr val="FF0000"/>
                </a:solidFill>
                <a:latin typeface="Bahnschrift SemiLight Condensed" panose="020B0502040204020203" pitchFamily="34" charset="0"/>
              </a:rPr>
              <a:t>hanya boleh dicairkan apabila </a:t>
            </a:r>
            <a:r>
              <a:rPr lang="id-ID" dirty="0">
                <a:solidFill>
                  <a:srgbClr val="FF0000"/>
                </a:solidFill>
                <a:latin typeface="Bahnschrift SemiLight Condensed" panose="020B0502040204020203" pitchFamily="34" charset="0"/>
              </a:rPr>
              <a:t>Sekolah hendak membayar pesanan buku tersebut atau sudah memenuhi kewajiban penyediaan buku teks </a:t>
            </a:r>
            <a:r>
              <a:rPr lang="id-ID" dirty="0" smtClean="0">
                <a:solidFill>
                  <a:srgbClr val="FF0000"/>
                </a:solidFill>
                <a:latin typeface="Bahnschrift SemiLight Condensed" panose="020B0502040204020203" pitchFamily="34" charset="0"/>
              </a:rPr>
              <a:t>utama</a:t>
            </a:r>
            <a:r>
              <a:rPr lang="en-US" dirty="0" smtClean="0">
                <a:solidFill>
                  <a:srgbClr val="FF0000"/>
                </a:solidFill>
                <a:latin typeface="Bahnschrift SemiLight Condensed" panose="020B0502040204020203" pitchFamily="34" charset="0"/>
              </a:rPr>
              <a:t>. </a:t>
            </a:r>
            <a:r>
              <a:rPr lang="en-US" dirty="0" smtClean="0">
                <a:latin typeface="Bahnschrift SemiLight Condensed" panose="020B0502040204020203" pitchFamily="34" charset="0"/>
                <a:sym typeface="Wingdings" panose="05000000000000000000" pitchFamily="2" charset="2"/>
              </a:rPr>
              <a:t> </a:t>
            </a:r>
            <a:r>
              <a:rPr lang="en-US" dirty="0" err="1" smtClean="0">
                <a:latin typeface="Bahnschrift SemiLight Condensed" panose="020B0502040204020203" pitchFamily="34" charset="0"/>
                <a:sym typeface="Wingdings" panose="05000000000000000000" pitchFamily="2" charset="2"/>
              </a:rPr>
              <a:t>Lampiran</a:t>
            </a:r>
            <a:r>
              <a:rPr lang="en-US" dirty="0" smtClean="0">
                <a:latin typeface="Bahnschrift SemiLight Condensed" panose="020B0502040204020203" pitchFamily="34" charset="0"/>
                <a:sym typeface="Wingdings" panose="05000000000000000000" pitchFamily="2" charset="2"/>
              </a:rPr>
              <a:t> 1, </a:t>
            </a:r>
            <a:r>
              <a:rPr lang="en-US" dirty="0" err="1" smtClean="0">
                <a:latin typeface="Bahnschrift SemiLight Condensed" panose="020B0502040204020203" pitchFamily="34" charset="0"/>
                <a:sym typeface="Wingdings" panose="05000000000000000000" pitchFamily="2" charset="2"/>
              </a:rPr>
              <a:t>hal</a:t>
            </a:r>
            <a:r>
              <a:rPr lang="en-US" dirty="0" smtClean="0">
                <a:latin typeface="Bahnschrift SemiLight Condensed" panose="020B0502040204020203" pitchFamily="34" charset="0"/>
                <a:sym typeface="Wingdings" panose="05000000000000000000" pitchFamily="2" charset="2"/>
              </a:rPr>
              <a:t> 19-20 </a:t>
            </a:r>
            <a:r>
              <a:rPr lang="en-US" dirty="0" err="1" smtClean="0">
                <a:latin typeface="Bahnschrift SemiLight Condensed" panose="020B0502040204020203" pitchFamily="34" charset="0"/>
                <a:sym typeface="Wingdings" panose="05000000000000000000" pitchFamily="2" charset="2"/>
              </a:rPr>
              <a:t>poin</a:t>
            </a:r>
            <a:r>
              <a:rPr lang="en-US" dirty="0" smtClean="0">
                <a:latin typeface="Bahnschrift SemiLight Condensed" panose="020B0502040204020203" pitchFamily="34" charset="0"/>
                <a:sym typeface="Wingdings" panose="05000000000000000000" pitchFamily="2" charset="2"/>
              </a:rPr>
              <a:t> “D”</a:t>
            </a:r>
            <a:endParaRPr lang="en-US" spc="-5" dirty="0">
              <a:latin typeface="Bahnschrift SemiLight Condensed" panose="020B0502040204020203" pitchFamily="34" charset="0"/>
              <a:ea typeface="Bookman Old Style" panose="02050604050505020204" pitchFamily="18" charset="0"/>
              <a:cs typeface="Bookman Old Style" panose="02050604050505020204" pitchFamily="18" charset="0"/>
            </a:endParaRPr>
          </a:p>
          <a:p>
            <a:pPr marL="342900" marR="0" lvl="0" indent="-34290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Font typeface="Wingdings" panose="05000000000000000000" pitchFamily="2" charset="2"/>
              <a:buChar char="v"/>
            </a:pPr>
            <a:r>
              <a:rPr lang="en-US" spc="-5" dirty="0" err="1">
                <a:latin typeface="Bahnschrift SemiLight Condensed" panose="020B0502040204020203" pitchFamily="34" charset="0"/>
                <a:ea typeface="Bookman Old Style" panose="02050604050505020204" pitchFamily="18" charset="0"/>
                <a:cs typeface="Bookman Old Style" panose="02050604050505020204" pitchFamily="18" charset="0"/>
              </a:rPr>
              <a:t>Kegiatan</a:t>
            </a:r>
            <a:r>
              <a:rPr lang="en-US" spc="-5" dirty="0">
                <a:latin typeface="Bahnschrift SemiLight Condensed" panose="020B0502040204020203" pitchFamily="34" charset="0"/>
                <a:ea typeface="Bookman Old Style" panose="02050604050505020204" pitchFamily="18" charset="0"/>
                <a:cs typeface="Bookman Old Style" panose="02050604050505020204" pitchFamily="18" charset="0"/>
              </a:rPr>
              <a:t> </a:t>
            </a:r>
            <a:r>
              <a:rPr lang="en-US" spc="-5" dirty="0" err="1" smtClean="0">
                <a:latin typeface="Bahnschrift SemiLight Condensed" panose="020B0502040204020203" pitchFamily="34" charset="0"/>
                <a:ea typeface="Bookman Old Style" panose="02050604050505020204" pitchFamily="18" charset="0"/>
                <a:cs typeface="Bookman Old Style" panose="02050604050505020204" pitchFamily="18" charset="0"/>
              </a:rPr>
              <a:t>sekolah</a:t>
            </a:r>
            <a:r>
              <a:rPr lang="en-US" spc="-5" dirty="0" smtClean="0">
                <a:latin typeface="Bahnschrift SemiLight Condensed" panose="020B0502040204020203" pitchFamily="34" charset="0"/>
                <a:ea typeface="Bookman Old Style" panose="02050604050505020204" pitchFamily="18" charset="0"/>
                <a:cs typeface="Bookman Old Style" panose="02050604050505020204" pitchFamily="18" charset="0"/>
              </a:rPr>
              <a:t> </a:t>
            </a:r>
            <a:r>
              <a:rPr lang="en-US" spc="-5" dirty="0" err="1" smtClean="0">
                <a:latin typeface="Bahnschrift SemiLight Condensed" panose="020B0502040204020203" pitchFamily="34" charset="0"/>
                <a:ea typeface="Bookman Old Style" panose="02050604050505020204" pitchFamily="18" charset="0"/>
                <a:cs typeface="Bookman Old Style" panose="02050604050505020204" pitchFamily="18" charset="0"/>
              </a:rPr>
              <a:t>boleh</a:t>
            </a:r>
            <a:r>
              <a:rPr lang="en-US" spc="-5" dirty="0" smtClean="0">
                <a:latin typeface="Bahnschrift SemiLight Condensed" panose="020B0502040204020203" pitchFamily="34" charset="0"/>
                <a:ea typeface="Bookman Old Style" panose="02050604050505020204" pitchFamily="18" charset="0"/>
                <a:cs typeface="Bookman Old Style" panose="02050604050505020204" pitchFamily="18" charset="0"/>
              </a:rPr>
              <a:t> </a:t>
            </a:r>
            <a:r>
              <a:rPr lang="en-US" spc="-5" dirty="0" err="1">
                <a:latin typeface="Bahnschrift SemiLight Condensed" panose="020B0502040204020203" pitchFamily="34" charset="0"/>
                <a:ea typeface="Bookman Old Style" panose="02050604050505020204" pitchFamily="18" charset="0"/>
                <a:cs typeface="Bookman Old Style" panose="02050604050505020204" pitchFamily="18" charset="0"/>
              </a:rPr>
              <a:t>dibiayai</a:t>
            </a:r>
            <a:r>
              <a:rPr lang="en-US" spc="-5" dirty="0">
                <a:latin typeface="Bahnschrift SemiLight Condensed" panose="020B0502040204020203" pitchFamily="34" charset="0"/>
                <a:ea typeface="Bookman Old Style" panose="02050604050505020204" pitchFamily="18" charset="0"/>
                <a:cs typeface="Bookman Old Style" panose="02050604050505020204" pitchFamily="18" charset="0"/>
              </a:rPr>
              <a:t> </a:t>
            </a:r>
            <a:r>
              <a:rPr lang="en-US" spc="-5" dirty="0" err="1">
                <a:latin typeface="Bahnschrift SemiLight Condensed" panose="020B0502040204020203" pitchFamily="34" charset="0"/>
                <a:ea typeface="Bookman Old Style" panose="02050604050505020204" pitchFamily="18" charset="0"/>
                <a:cs typeface="Bookman Old Style" panose="02050604050505020204" pitchFamily="18" charset="0"/>
              </a:rPr>
              <a:t>untuk</a:t>
            </a:r>
            <a:r>
              <a:rPr lang="en-US" spc="-5" dirty="0">
                <a:latin typeface="Bahnschrift SemiLight Condensed" panose="020B0502040204020203" pitchFamily="34" charset="0"/>
                <a:ea typeface="Bookman Old Style" panose="02050604050505020204" pitchFamily="18" charset="0"/>
                <a:cs typeface="Bookman Old Style" panose="02050604050505020204" pitchFamily="18" charset="0"/>
              </a:rPr>
              <a:t> ATK, FC, </a:t>
            </a:r>
            <a:r>
              <a:rPr lang="en-US" spc="-5" dirty="0" err="1" smtClean="0">
                <a:latin typeface="Bahnschrift SemiLight Condensed" panose="020B0502040204020203" pitchFamily="34" charset="0"/>
                <a:ea typeface="Bookman Old Style" panose="02050604050505020204" pitchFamily="18" charset="0"/>
                <a:cs typeface="Bookman Old Style" panose="02050604050505020204" pitchFamily="18" charset="0"/>
              </a:rPr>
              <a:t>biaya</a:t>
            </a:r>
            <a:r>
              <a:rPr lang="en-US" spc="-5" dirty="0" smtClean="0">
                <a:latin typeface="Bahnschrift SemiLight Condensed" panose="020B0502040204020203" pitchFamily="34" charset="0"/>
                <a:ea typeface="Bookman Old Style" panose="02050604050505020204" pitchFamily="18" charset="0"/>
                <a:cs typeface="Bookman Old Style" panose="02050604050505020204" pitchFamily="18" charset="0"/>
              </a:rPr>
              <a:t> </a:t>
            </a:r>
            <a:r>
              <a:rPr lang="en-US" spc="-5" dirty="0" err="1" smtClean="0">
                <a:latin typeface="Bahnschrift SemiLight Condensed" panose="020B0502040204020203" pitchFamily="34" charset="0"/>
                <a:ea typeface="Bookman Old Style" panose="02050604050505020204" pitchFamily="18" charset="0"/>
                <a:cs typeface="Bookman Old Style" panose="02050604050505020204" pitchFamily="18" charset="0"/>
              </a:rPr>
              <a:t>penyiapan</a:t>
            </a:r>
            <a:r>
              <a:rPr lang="en-US" spc="-5" dirty="0" smtClean="0">
                <a:latin typeface="Bahnschrift SemiLight Condensed" panose="020B0502040204020203" pitchFamily="34" charset="0"/>
                <a:ea typeface="Bookman Old Style" panose="02050604050505020204" pitchFamily="18" charset="0"/>
                <a:cs typeface="Bookman Old Style" panose="02050604050505020204" pitchFamily="18" charset="0"/>
              </a:rPr>
              <a:t> tempat </a:t>
            </a:r>
            <a:r>
              <a:rPr lang="en-US" spc="-5" dirty="0" err="1" smtClean="0">
                <a:latin typeface="Bahnschrift SemiLight Condensed" panose="020B0502040204020203" pitchFamily="34" charset="0"/>
                <a:ea typeface="Bookman Old Style" panose="02050604050505020204" pitchFamily="18" charset="0"/>
                <a:cs typeface="Bookman Old Style" panose="02050604050505020204" pitchFamily="18" charset="0"/>
              </a:rPr>
              <a:t>kegiatan</a:t>
            </a:r>
            <a:r>
              <a:rPr lang="en-US" spc="-5" dirty="0" smtClean="0">
                <a:latin typeface="Bahnschrift SemiLight Condensed" panose="020B0502040204020203" pitchFamily="34" charset="0"/>
                <a:ea typeface="Bookman Old Style" panose="02050604050505020204" pitchFamily="18" charset="0"/>
                <a:cs typeface="Bookman Old Style" panose="02050604050505020204" pitchFamily="18" charset="0"/>
              </a:rPr>
              <a:t>, </a:t>
            </a:r>
            <a:r>
              <a:rPr lang="en-US" spc="-5" dirty="0">
                <a:latin typeface="Bahnschrift SemiLight Condensed" panose="020B0502040204020203" pitchFamily="34" charset="0"/>
                <a:ea typeface="Bookman Old Style" panose="02050604050505020204" pitchFamily="18" charset="0"/>
                <a:cs typeface="Bookman Old Style" panose="02050604050505020204" pitchFamily="18" charset="0"/>
              </a:rPr>
              <a:t>honor </a:t>
            </a:r>
            <a:r>
              <a:rPr lang="en-US" spc="-5" dirty="0" err="1" smtClean="0">
                <a:latin typeface="Bahnschrift SemiLight Condensed" panose="020B0502040204020203" pitchFamily="34" charset="0"/>
                <a:ea typeface="Bookman Old Style" panose="02050604050505020204" pitchFamily="18" charset="0"/>
                <a:cs typeface="Bookman Old Style" panose="02050604050505020204" pitchFamily="18" charset="0"/>
              </a:rPr>
              <a:t>narasumber</a:t>
            </a:r>
            <a:r>
              <a:rPr lang="en-US" spc="-5" dirty="0" smtClean="0">
                <a:latin typeface="Bahnschrift SemiLight Condensed" panose="020B0502040204020203" pitchFamily="34" charset="0"/>
                <a:ea typeface="Bookman Old Style" panose="02050604050505020204" pitchFamily="18" charset="0"/>
                <a:cs typeface="Bookman Old Style" panose="02050604050505020204" pitchFamily="18" charset="0"/>
              </a:rPr>
              <a:t> </a:t>
            </a:r>
            <a:r>
              <a:rPr lang="en-US" spc="-5" dirty="0" err="1">
                <a:latin typeface="Bahnschrift SemiLight Condensed" panose="020B0502040204020203" pitchFamily="34" charset="0"/>
                <a:ea typeface="Bookman Old Style" panose="02050604050505020204" pitchFamily="18" charset="0"/>
                <a:cs typeface="Bookman Old Style" panose="02050604050505020204" pitchFamily="18" charset="0"/>
              </a:rPr>
              <a:t>lokal</a:t>
            </a:r>
            <a:r>
              <a:rPr lang="en-US" spc="-5" dirty="0">
                <a:latin typeface="Bahnschrift SemiLight Condensed" panose="020B0502040204020203" pitchFamily="34" charset="0"/>
                <a:ea typeface="Bookman Old Style" panose="02050604050505020204" pitchFamily="18" charset="0"/>
                <a:cs typeface="Bookman Old Style" panose="02050604050505020204" pitchFamily="18" charset="0"/>
              </a:rPr>
              <a:t> </a:t>
            </a:r>
            <a:r>
              <a:rPr lang="en-US" b="1" spc="-5" dirty="0">
                <a:solidFill>
                  <a:srgbClr val="FF0000"/>
                </a:solidFill>
                <a:latin typeface="Bahnschrift SemiLight Condensed" panose="020B0502040204020203" pitchFamily="34" charset="0"/>
                <a:ea typeface="Bookman Old Style" panose="02050604050505020204" pitchFamily="18" charset="0"/>
                <a:cs typeface="Bookman Old Style" panose="02050604050505020204" pitchFamily="18" charset="0"/>
              </a:rPr>
              <a:t>(</a:t>
            </a:r>
            <a:r>
              <a:rPr lang="en-US" b="1" spc="-5" dirty="0" err="1">
                <a:solidFill>
                  <a:srgbClr val="FF0000"/>
                </a:solidFill>
                <a:latin typeface="Bahnschrift SemiLight Condensed" panose="020B0502040204020203" pitchFamily="34" charset="0"/>
                <a:ea typeface="Bookman Old Style" panose="02050604050505020204" pitchFamily="18" charset="0"/>
                <a:cs typeface="Bookman Old Style" panose="02050604050505020204" pitchFamily="18" charset="0"/>
              </a:rPr>
              <a:t>hingga</a:t>
            </a:r>
            <a:r>
              <a:rPr lang="en-US" b="1" spc="-5" dirty="0">
                <a:solidFill>
                  <a:srgbClr val="FF0000"/>
                </a:solidFill>
                <a:latin typeface="Bahnschrift SemiLight Condensed" panose="020B0502040204020203" pitchFamily="34" charset="0"/>
                <a:ea typeface="Bookman Old Style" panose="02050604050505020204" pitchFamily="18" charset="0"/>
                <a:cs typeface="Bookman Old Style" panose="02050604050505020204" pitchFamily="18" charset="0"/>
              </a:rPr>
              <a:t> </a:t>
            </a:r>
            <a:r>
              <a:rPr lang="en-US" b="1" spc="-5" dirty="0" err="1">
                <a:solidFill>
                  <a:srgbClr val="FF0000"/>
                </a:solidFill>
                <a:latin typeface="Bahnschrift SemiLight Condensed" panose="020B0502040204020203" pitchFamily="34" charset="0"/>
                <a:ea typeface="Bookman Old Style" panose="02050604050505020204" pitchFamily="18" charset="0"/>
                <a:cs typeface="Bookman Old Style" panose="02050604050505020204" pitchFamily="18" charset="0"/>
              </a:rPr>
              <a:t>jenjang</a:t>
            </a:r>
            <a:r>
              <a:rPr lang="en-US" b="1" spc="-5" dirty="0">
                <a:solidFill>
                  <a:srgbClr val="FF0000"/>
                </a:solidFill>
                <a:latin typeface="Bahnschrift SemiLight Condensed" panose="020B0502040204020203" pitchFamily="34" charset="0"/>
                <a:ea typeface="Bookman Old Style" panose="02050604050505020204" pitchFamily="18" charset="0"/>
                <a:cs typeface="Bookman Old Style" panose="02050604050505020204" pitchFamily="18" charset="0"/>
              </a:rPr>
              <a:t> </a:t>
            </a:r>
            <a:r>
              <a:rPr lang="en-US" b="1" spc="-5" dirty="0" err="1">
                <a:solidFill>
                  <a:srgbClr val="FF0000"/>
                </a:solidFill>
                <a:latin typeface="Bahnschrift SemiLight Condensed" panose="020B0502040204020203" pitchFamily="34" charset="0"/>
                <a:ea typeface="Bookman Old Style" panose="02050604050505020204" pitchFamily="18" charset="0"/>
                <a:cs typeface="Bookman Old Style" panose="02050604050505020204" pitchFamily="18" charset="0"/>
              </a:rPr>
              <a:t>Propinsi</a:t>
            </a:r>
            <a:r>
              <a:rPr lang="en-US" b="1" spc="-5" dirty="0">
                <a:solidFill>
                  <a:srgbClr val="FF0000"/>
                </a:solidFill>
                <a:latin typeface="Bahnschrift SemiLight Condensed" panose="020B0502040204020203" pitchFamily="34" charset="0"/>
                <a:ea typeface="Bookman Old Style" panose="02050604050505020204" pitchFamily="18" charset="0"/>
                <a:cs typeface="Bookman Old Style" panose="02050604050505020204" pitchFamily="18" charset="0"/>
              </a:rPr>
              <a:t>) </a:t>
            </a:r>
            <a:r>
              <a:rPr lang="en-US" spc="-5" err="1">
                <a:latin typeface="Bahnschrift SemiLight Condensed" panose="020B0502040204020203" pitchFamily="34" charset="0"/>
                <a:ea typeface="Bookman Old Style" panose="02050604050505020204" pitchFamily="18" charset="0"/>
                <a:cs typeface="Bookman Old Style" panose="02050604050505020204" pitchFamily="18" charset="0"/>
              </a:rPr>
              <a:t>sesuai</a:t>
            </a:r>
            <a:r>
              <a:rPr lang="en-US" spc="-5">
                <a:latin typeface="Bahnschrift SemiLight Condensed" panose="020B0502040204020203" pitchFamily="34" charset="0"/>
                <a:ea typeface="Bookman Old Style" panose="02050604050505020204" pitchFamily="18" charset="0"/>
                <a:cs typeface="Bookman Old Style" panose="02050604050505020204" pitchFamily="18" charset="0"/>
              </a:rPr>
              <a:t> </a:t>
            </a:r>
            <a:r>
              <a:rPr lang="en-US" spc="-5" smtClean="0">
                <a:latin typeface="Bahnschrift SemiLight Condensed" panose="020B0502040204020203" pitchFamily="34" charset="0"/>
                <a:ea typeface="Bookman Old Style" panose="02050604050505020204" pitchFamily="18" charset="0"/>
                <a:cs typeface="Bookman Old Style" panose="02050604050505020204" pitchFamily="18" charset="0"/>
              </a:rPr>
              <a:t>SHB J berdasarkan surat tugas yng dikeluarkan oleh instansi yang diwakilinya,  perjalanan </a:t>
            </a:r>
            <a:r>
              <a:rPr lang="en-US" spc="-5" dirty="0" err="1">
                <a:latin typeface="Bahnschrift SemiLight Condensed" panose="020B0502040204020203" pitchFamily="34" charset="0"/>
                <a:ea typeface="Bookman Old Style" panose="02050604050505020204" pitchFamily="18" charset="0"/>
                <a:cs typeface="Bookman Old Style" panose="02050604050505020204" pitchFamily="18" charset="0"/>
              </a:rPr>
              <a:t>dinas</a:t>
            </a:r>
            <a:r>
              <a:rPr lang="en-US" spc="-5" dirty="0">
                <a:latin typeface="Bahnschrift SemiLight Condensed" panose="020B0502040204020203" pitchFamily="34" charset="0"/>
                <a:ea typeface="Bookman Old Style" panose="02050604050505020204" pitchFamily="18" charset="0"/>
                <a:cs typeface="Bookman Old Style" panose="02050604050505020204" pitchFamily="18" charset="0"/>
              </a:rPr>
              <a:t>, </a:t>
            </a:r>
            <a:r>
              <a:rPr lang="en-US" spc="-5" dirty="0" err="1" smtClean="0">
                <a:latin typeface="Bahnschrift SemiLight Condensed" panose="020B0502040204020203" pitchFamily="34" charset="0"/>
                <a:ea typeface="Bookman Old Style" panose="02050604050505020204" pitchFamily="18" charset="0"/>
                <a:cs typeface="Bookman Old Style" panose="02050604050505020204" pitchFamily="18" charset="0"/>
              </a:rPr>
              <a:t>makan</a:t>
            </a:r>
            <a:r>
              <a:rPr lang="en-US" spc="-5" dirty="0" smtClean="0">
                <a:latin typeface="Bahnschrift SemiLight Condensed" panose="020B0502040204020203" pitchFamily="34" charset="0"/>
                <a:ea typeface="Bookman Old Style" panose="02050604050505020204" pitchFamily="18" charset="0"/>
                <a:cs typeface="Bookman Old Style" panose="02050604050505020204" pitchFamily="18" charset="0"/>
              </a:rPr>
              <a:t> </a:t>
            </a:r>
            <a:r>
              <a:rPr lang="en-US" spc="-5" dirty="0" err="1" smtClean="0">
                <a:latin typeface="Bahnschrift SemiLight Condensed" panose="020B0502040204020203" pitchFamily="34" charset="0"/>
                <a:ea typeface="Bookman Old Style" panose="02050604050505020204" pitchFamily="18" charset="0"/>
                <a:cs typeface="Bookman Old Style" panose="02050604050505020204" pitchFamily="18" charset="0"/>
              </a:rPr>
              <a:t>minum</a:t>
            </a:r>
            <a:r>
              <a:rPr lang="en-US" spc="-5" dirty="0" smtClean="0">
                <a:latin typeface="Bahnschrift SemiLight Condensed" panose="020B0502040204020203" pitchFamily="34" charset="0"/>
                <a:ea typeface="Bookman Old Style" panose="02050604050505020204" pitchFamily="18" charset="0"/>
                <a:cs typeface="Bookman Old Style" panose="02050604050505020204" pitchFamily="18" charset="0"/>
              </a:rPr>
              <a:t> PANITIA </a:t>
            </a:r>
            <a:r>
              <a:rPr lang="en-US" spc="-5" dirty="0" err="1" smtClean="0">
                <a:latin typeface="Bahnschrift SemiLight Condensed" panose="020B0502040204020203" pitchFamily="34" charset="0"/>
                <a:ea typeface="Bookman Old Style" panose="02050604050505020204" pitchFamily="18" charset="0"/>
                <a:cs typeface="Bookman Old Style" panose="02050604050505020204" pitchFamily="18" charset="0"/>
              </a:rPr>
              <a:t>kegiatan</a:t>
            </a:r>
            <a:r>
              <a:rPr lang="en-US" spc="-5" dirty="0" smtClean="0">
                <a:latin typeface="Bahnschrift SemiLight Condensed" panose="020B0502040204020203" pitchFamily="34" charset="0"/>
                <a:ea typeface="Bookman Old Style" panose="02050604050505020204" pitchFamily="18" charset="0"/>
                <a:cs typeface="Bookman Old Style" panose="02050604050505020204" pitchFamily="18" charset="0"/>
              </a:rPr>
              <a:t>. </a:t>
            </a:r>
          </a:p>
          <a:p>
            <a:pPr marR="0" lv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</a:pPr>
            <a:r>
              <a:rPr lang="en-US" spc="-5" dirty="0" smtClean="0">
                <a:latin typeface="Bahnschrift SemiLight Condensed" panose="020B0502040204020203" pitchFamily="34" charset="0"/>
                <a:ea typeface="Bookman Old Style" panose="02050604050505020204" pitchFamily="18" charset="0"/>
                <a:cs typeface="Bookman Old Style" panose="02050604050505020204" pitchFamily="18" charset="0"/>
              </a:rPr>
              <a:t>           (</a:t>
            </a:r>
            <a:r>
              <a:rPr lang="en-US" spc="-5" dirty="0" err="1" smtClean="0">
                <a:latin typeface="Bahnschrift SemiLight Condensed" panose="020B0502040204020203" pitchFamily="34" charset="0"/>
                <a:ea typeface="Bookman Old Style" panose="02050604050505020204" pitchFamily="18" charset="0"/>
                <a:cs typeface="Bookman Old Style" panose="02050604050505020204" pitchFamily="18" charset="0"/>
              </a:rPr>
              <a:t>Misal</a:t>
            </a:r>
            <a:r>
              <a:rPr lang="en-US" spc="-5" dirty="0" smtClean="0">
                <a:latin typeface="Bahnschrift SemiLight Condensed" panose="020B0502040204020203" pitchFamily="34" charset="0"/>
                <a:ea typeface="Bookman Old Style" panose="02050604050505020204" pitchFamily="18" charset="0"/>
                <a:cs typeface="Bookman Old Style" panose="02050604050505020204" pitchFamily="18" charset="0"/>
              </a:rPr>
              <a:t> : Workshop </a:t>
            </a:r>
            <a:r>
              <a:rPr lang="en-US" spc="-5" dirty="0" err="1" smtClean="0">
                <a:latin typeface="Bahnschrift SemiLight Condensed" panose="020B0502040204020203" pitchFamily="34" charset="0"/>
                <a:ea typeface="Bookman Old Style" panose="02050604050505020204" pitchFamily="18" charset="0"/>
                <a:cs typeface="Bookman Old Style" panose="02050604050505020204" pitchFamily="18" charset="0"/>
              </a:rPr>
              <a:t>penyusunan</a:t>
            </a:r>
            <a:r>
              <a:rPr lang="en-US" spc="-5" dirty="0" smtClean="0">
                <a:latin typeface="Bahnschrift SemiLight Condensed" panose="020B0502040204020203" pitchFamily="34" charset="0"/>
                <a:ea typeface="Bookman Old Style" panose="02050604050505020204" pitchFamily="18" charset="0"/>
                <a:cs typeface="Bookman Old Style" panose="02050604050505020204" pitchFamily="18" charset="0"/>
              </a:rPr>
              <a:t> </a:t>
            </a:r>
            <a:r>
              <a:rPr lang="en-US" spc="-5" dirty="0" err="1" smtClean="0">
                <a:latin typeface="Bahnschrift SemiLight Condensed" panose="020B0502040204020203" pitchFamily="34" charset="0"/>
                <a:ea typeface="Bookman Old Style" panose="02050604050505020204" pitchFamily="18" charset="0"/>
                <a:cs typeface="Bookman Old Style" panose="02050604050505020204" pitchFamily="18" charset="0"/>
              </a:rPr>
              <a:t>kurikulum</a:t>
            </a:r>
            <a:r>
              <a:rPr lang="en-US" spc="-5" dirty="0" smtClean="0">
                <a:latin typeface="Bahnschrift SemiLight Condensed" panose="020B0502040204020203" pitchFamily="34" charset="0"/>
                <a:ea typeface="Bookman Old Style" panose="02050604050505020204" pitchFamily="18" charset="0"/>
                <a:cs typeface="Bookman Old Style" panose="02050604050505020204" pitchFamily="18" charset="0"/>
              </a:rPr>
              <a:t> di </a:t>
            </a:r>
            <a:r>
              <a:rPr lang="en-US" spc="-5" dirty="0" err="1" smtClean="0">
                <a:latin typeface="Bahnschrift SemiLight Condensed" panose="020B0502040204020203" pitchFamily="34" charset="0"/>
                <a:ea typeface="Bookman Old Style" panose="02050604050505020204" pitchFamily="18" charset="0"/>
                <a:cs typeface="Bookman Old Style" panose="02050604050505020204" pitchFamily="18" charset="0"/>
              </a:rPr>
              <a:t>Sekolah</a:t>
            </a:r>
            <a:r>
              <a:rPr lang="en-US" spc="-5" dirty="0" smtClean="0">
                <a:latin typeface="Bahnschrift SemiLight Condensed" panose="020B0502040204020203" pitchFamily="34" charset="0"/>
                <a:ea typeface="Bookman Old Style" panose="02050604050505020204" pitchFamily="18" charset="0"/>
                <a:cs typeface="Bookman Old Style" panose="02050604050505020204" pitchFamily="18" charset="0"/>
              </a:rPr>
              <a:t>) </a:t>
            </a:r>
            <a:r>
              <a:rPr lang="en-US" spc="-5" dirty="0" smtClean="0">
                <a:latin typeface="Bahnschrift SemiLight Condensed" panose="020B0502040204020203" pitchFamily="34" charset="0"/>
                <a:ea typeface="Bookman Old Style" panose="02050604050505020204" pitchFamily="18" charset="0"/>
                <a:cs typeface="Bookman Old Style" panose="02050604050505020204" pitchFamily="18" charset="0"/>
                <a:sym typeface="Wingdings" panose="05000000000000000000" pitchFamily="2" charset="2"/>
              </a:rPr>
              <a:t> </a:t>
            </a:r>
            <a:r>
              <a:rPr lang="en-US" spc="-5" dirty="0" err="1" smtClean="0">
                <a:latin typeface="Bahnschrift SemiLight Condensed" panose="020B0502040204020203" pitchFamily="34" charset="0"/>
                <a:ea typeface="Bookman Old Style" panose="02050604050505020204" pitchFamily="18" charset="0"/>
                <a:cs typeface="Bookman Old Style" panose="02050604050505020204" pitchFamily="18" charset="0"/>
                <a:sym typeface="Wingdings" panose="05000000000000000000" pitchFamily="2" charset="2"/>
              </a:rPr>
              <a:t>Lampiran</a:t>
            </a:r>
            <a:r>
              <a:rPr lang="en-US" spc="-5" dirty="0" smtClean="0">
                <a:latin typeface="Bahnschrift SemiLight Condensed" panose="020B0502040204020203" pitchFamily="34" charset="0"/>
                <a:ea typeface="Bookman Old Style" panose="02050604050505020204" pitchFamily="18" charset="0"/>
                <a:cs typeface="Bookman Old Style" panose="02050604050505020204" pitchFamily="18" charset="0"/>
                <a:sym typeface="Wingdings" panose="05000000000000000000" pitchFamily="2" charset="2"/>
              </a:rPr>
              <a:t> 1, </a:t>
            </a:r>
            <a:r>
              <a:rPr lang="en-US" spc="-5" dirty="0" err="1" smtClean="0">
                <a:latin typeface="Bahnschrift SemiLight Condensed" panose="020B0502040204020203" pitchFamily="34" charset="0"/>
                <a:ea typeface="Bookman Old Style" panose="02050604050505020204" pitchFamily="18" charset="0"/>
                <a:cs typeface="Bookman Old Style" panose="02050604050505020204" pitchFamily="18" charset="0"/>
                <a:sym typeface="Wingdings" panose="05000000000000000000" pitchFamily="2" charset="2"/>
              </a:rPr>
              <a:t>hal</a:t>
            </a:r>
            <a:r>
              <a:rPr lang="en-US" spc="-5" dirty="0" smtClean="0">
                <a:latin typeface="Bahnschrift SemiLight Condensed" panose="020B0502040204020203" pitchFamily="34" charset="0"/>
                <a:ea typeface="Bookman Old Style" panose="02050604050505020204" pitchFamily="18" charset="0"/>
                <a:cs typeface="Bookman Old Style" panose="02050604050505020204" pitchFamily="18" charset="0"/>
                <a:sym typeface="Wingdings" panose="05000000000000000000" pitchFamily="2" charset="2"/>
              </a:rPr>
              <a:t> 20 </a:t>
            </a:r>
            <a:r>
              <a:rPr lang="en-US" spc="-5" dirty="0" err="1" smtClean="0">
                <a:latin typeface="Bahnschrift SemiLight Condensed" panose="020B0502040204020203" pitchFamily="34" charset="0"/>
                <a:ea typeface="Bookman Old Style" panose="02050604050505020204" pitchFamily="18" charset="0"/>
                <a:cs typeface="Bookman Old Style" panose="02050604050505020204" pitchFamily="18" charset="0"/>
                <a:sym typeface="Wingdings" panose="05000000000000000000" pitchFamily="2" charset="2"/>
              </a:rPr>
              <a:t>poin</a:t>
            </a:r>
            <a:r>
              <a:rPr lang="en-US" spc="-5" dirty="0" smtClean="0">
                <a:latin typeface="Bahnschrift SemiLight Condensed" panose="020B0502040204020203" pitchFamily="34" charset="0"/>
                <a:ea typeface="Bookman Old Style" panose="02050604050505020204" pitchFamily="18" charset="0"/>
                <a:cs typeface="Bookman Old Style" panose="02050604050505020204" pitchFamily="18" charset="0"/>
                <a:sym typeface="Wingdings" panose="05000000000000000000" pitchFamily="2" charset="2"/>
              </a:rPr>
              <a:t> “E”</a:t>
            </a:r>
          </a:p>
          <a:p>
            <a:pPr marL="342900" marR="0" lvl="0" indent="-34290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Font typeface="Wingdings" panose="05000000000000000000" pitchFamily="2" charset="2"/>
              <a:buChar char="v"/>
            </a:pPr>
            <a:r>
              <a:rPr lang="id-ID" dirty="0">
                <a:latin typeface="Bahnschrift SemiLight Condensed" panose="020B0502040204020203" pitchFamily="34" charset="0"/>
              </a:rPr>
              <a:t>Penggunaan dana yang pelaksanaan berupa pekerjaan fisik, biaya yang dapat dibayarkan dari BOS Reguler meliputi pembayaran upah tukang sesuai standar biaya umum setempat, bahan, transportasi, dan/atau </a:t>
            </a:r>
            <a:r>
              <a:rPr lang="id-ID" dirty="0" smtClean="0">
                <a:latin typeface="Bahnschrift SemiLight Condensed" panose="020B0502040204020203" pitchFamily="34" charset="0"/>
              </a:rPr>
              <a:t>konsumsi</a:t>
            </a:r>
            <a:r>
              <a:rPr lang="en-US" dirty="0" smtClean="0">
                <a:latin typeface="Bahnschrift SemiLight Condensed" panose="020B0502040204020203" pitchFamily="34" charset="0"/>
              </a:rPr>
              <a:t>. </a:t>
            </a:r>
            <a:r>
              <a:rPr lang="en-US" dirty="0" err="1" smtClean="0">
                <a:latin typeface="Bahnschrift SemiLight Condensed" panose="020B0502040204020203" pitchFamily="34" charset="0"/>
              </a:rPr>
              <a:t>Kode</a:t>
            </a:r>
            <a:r>
              <a:rPr lang="en-US" dirty="0" smtClean="0">
                <a:latin typeface="Bahnschrift SemiLight Condensed" panose="020B0502040204020203" pitchFamily="34" charset="0"/>
              </a:rPr>
              <a:t> REKENING </a:t>
            </a:r>
            <a:r>
              <a:rPr lang="en-US" dirty="0" err="1" smtClean="0">
                <a:latin typeface="Bahnschrift SemiLight Condensed" panose="020B0502040204020203" pitchFamily="34" charset="0"/>
              </a:rPr>
              <a:t>untuk</a:t>
            </a:r>
            <a:r>
              <a:rPr lang="en-US" dirty="0" smtClean="0">
                <a:latin typeface="Bahnschrift SemiLight Condensed" panose="020B0502040204020203" pitchFamily="34" charset="0"/>
              </a:rPr>
              <a:t> UPAH TUKANG </a:t>
            </a:r>
            <a:r>
              <a:rPr lang="en-US" dirty="0" err="1" smtClean="0">
                <a:latin typeface="Bahnschrift SemiLight Condensed" panose="020B0502040204020203" pitchFamily="34" charset="0"/>
              </a:rPr>
              <a:t>masuk</a:t>
            </a:r>
            <a:r>
              <a:rPr lang="en-US" dirty="0" smtClean="0">
                <a:latin typeface="Bahnschrift SemiLight Condensed" panose="020B0502040204020203" pitchFamily="34" charset="0"/>
              </a:rPr>
              <a:t> </a:t>
            </a:r>
            <a:r>
              <a:rPr lang="en-US" dirty="0" err="1" smtClean="0">
                <a:latin typeface="Bahnschrift SemiLight Condensed" panose="020B0502040204020203" pitchFamily="34" charset="0"/>
              </a:rPr>
              <a:t>ke</a:t>
            </a:r>
            <a:r>
              <a:rPr lang="en-US" dirty="0" smtClean="0">
                <a:latin typeface="Bahnschrift SemiLight Condensed" panose="020B0502040204020203" pitchFamily="34" charset="0"/>
              </a:rPr>
              <a:t> </a:t>
            </a:r>
            <a:r>
              <a:rPr lang="en-US" b="1" dirty="0" smtClean="0">
                <a:solidFill>
                  <a:srgbClr val="FF0000"/>
                </a:solidFill>
                <a:latin typeface="Bahnschrift SemiLight Condensed" panose="020B0502040204020203" pitchFamily="34" charset="0"/>
              </a:rPr>
              <a:t>5.2.2.03.006. </a:t>
            </a:r>
            <a:r>
              <a:rPr lang="en-US" dirty="0" smtClean="0">
                <a:latin typeface="Bahnschrift SemiLight Condensed" panose="020B0502040204020203" pitchFamily="34" charset="0"/>
                <a:sym typeface="Wingdings" panose="05000000000000000000" pitchFamily="2" charset="2"/>
              </a:rPr>
              <a:t> </a:t>
            </a:r>
            <a:r>
              <a:rPr lang="en-US" dirty="0" err="1" smtClean="0">
                <a:latin typeface="Bahnschrift SemiLight Condensed" panose="020B0502040204020203" pitchFamily="34" charset="0"/>
                <a:sym typeface="Wingdings" panose="05000000000000000000" pitchFamily="2" charset="2"/>
              </a:rPr>
              <a:t>Lampiran</a:t>
            </a:r>
            <a:r>
              <a:rPr lang="en-US" dirty="0" smtClean="0">
                <a:latin typeface="Bahnschrift SemiLight Condensed" panose="020B0502040204020203" pitchFamily="34" charset="0"/>
                <a:sym typeface="Wingdings" panose="05000000000000000000" pitchFamily="2" charset="2"/>
              </a:rPr>
              <a:t> 1, </a:t>
            </a:r>
            <a:r>
              <a:rPr lang="en-US" dirty="0" err="1" smtClean="0">
                <a:latin typeface="Bahnschrift SemiLight Condensed" panose="020B0502040204020203" pitchFamily="34" charset="0"/>
                <a:sym typeface="Wingdings" panose="05000000000000000000" pitchFamily="2" charset="2"/>
              </a:rPr>
              <a:t>hal</a:t>
            </a:r>
            <a:r>
              <a:rPr lang="en-US" dirty="0" smtClean="0">
                <a:latin typeface="Bahnschrift SemiLight Condensed" panose="020B0502040204020203" pitchFamily="34" charset="0"/>
                <a:sym typeface="Wingdings" panose="05000000000000000000" pitchFamily="2" charset="2"/>
              </a:rPr>
              <a:t> 20 </a:t>
            </a:r>
            <a:r>
              <a:rPr lang="en-US" dirty="0" err="1" smtClean="0">
                <a:latin typeface="Bahnschrift SemiLight Condensed" panose="020B0502040204020203" pitchFamily="34" charset="0"/>
                <a:sym typeface="Wingdings" panose="05000000000000000000" pitchFamily="2" charset="2"/>
              </a:rPr>
              <a:t>poin</a:t>
            </a:r>
            <a:r>
              <a:rPr lang="en-US" dirty="0" smtClean="0">
                <a:latin typeface="Bahnschrift SemiLight Condensed" panose="020B0502040204020203" pitchFamily="34" charset="0"/>
                <a:sym typeface="Wingdings" panose="05000000000000000000" pitchFamily="2" charset="2"/>
              </a:rPr>
              <a:t> “H”</a:t>
            </a:r>
            <a:endParaRPr lang="en-US" spc="-5" dirty="0" smtClean="0">
              <a:latin typeface="Bahnschrift SemiLight Condensed" panose="020B0502040204020203" pitchFamily="34" charset="0"/>
              <a:ea typeface="Bookman Old Style" panose="02050604050505020204" pitchFamily="18" charset="0"/>
              <a:cs typeface="Bookman Old Style" panose="02050604050505020204" pitchFamily="18" charset="0"/>
            </a:endParaRPr>
          </a:p>
          <a:p>
            <a:pPr marL="342900" marR="0" lvl="0" indent="-342900" algn="just">
              <a:lnSpc>
                <a:spcPct val="115000"/>
              </a:lnSpc>
              <a:spcBef>
                <a:spcPts val="0"/>
              </a:spcBef>
              <a:spcAft>
                <a:spcPts val="800"/>
              </a:spcAft>
              <a:buSzPts val="1200"/>
              <a:buFont typeface="Bookman Old Style" panose="02050604050505020204" pitchFamily="18" charset="0"/>
              <a:buAutoNum type="arabicParenR"/>
            </a:pPr>
            <a:endParaRPr lang="en-US" spc="-5" dirty="0">
              <a:effectLst/>
              <a:latin typeface="Bahnschrift SemiLight Condensed" panose="020B0502040204020203" pitchFamily="34" charset="0"/>
              <a:ea typeface="Bookman Old Style" panose="02050604050505020204" pitchFamily="18" charset="0"/>
              <a:cs typeface="Bookman Old Style" panose="02050604050505020204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04800" y="1256208"/>
            <a:ext cx="2667000" cy="4896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0" lv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</a:pPr>
            <a:r>
              <a:rPr lang="en-US" sz="2400" b="1" u="sng" spc="-5" dirty="0" smtClean="0">
                <a:latin typeface="Cambria" panose="02040503050406030204" pitchFamily="18" charset="0"/>
                <a:ea typeface="Bookman Old Style" panose="02050604050505020204" pitchFamily="18" charset="0"/>
                <a:cs typeface="Bookman Old Style" panose="02050604050505020204" pitchFamily="18" charset="0"/>
              </a:rPr>
              <a:t>PERENCANAAN</a:t>
            </a:r>
            <a:endParaRPr lang="en-US" sz="2400" b="1" u="sng" spc="-5" dirty="0">
              <a:effectLst/>
              <a:latin typeface="Calibri" panose="020F0502020204030204" pitchFamily="34" charset="0"/>
              <a:ea typeface="Bookman Old Style" panose="02050604050505020204" pitchFamily="18" charset="0"/>
              <a:cs typeface="Bookman Old Style" panose="02050604050505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2759570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Bahnschrift SemiLight Condensed" panose="020B0502040204020203" pitchFamily="34" charset="0"/>
              </a:rPr>
              <a:t>LARANGAN BOS</a:t>
            </a:r>
            <a:endParaRPr lang="en-US" dirty="0">
              <a:latin typeface="Bahnschrift SemiLight Condensed" panose="020B0502040204020203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457200" y="1252538"/>
            <a:ext cx="8534400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0" lvl="1">
              <a:spcBef>
                <a:spcPts val="0"/>
              </a:spcBef>
              <a:spcAft>
                <a:spcPts val="0"/>
              </a:spcAft>
              <a:buSzPts val="1200"/>
              <a:tabLst>
                <a:tab pos="1391285" algn="l"/>
                <a:tab pos="1391920" algn="l"/>
              </a:tabLst>
            </a:pPr>
            <a:r>
              <a:rPr lang="id-ID" sz="2000" u="sng" spc="-5" dirty="0">
                <a:solidFill>
                  <a:schemeClr val="accent1">
                    <a:lumMod val="75000"/>
                  </a:schemeClr>
                </a:solidFill>
                <a:latin typeface="Bahnschrift SemiLight Condensed" panose="020B0502040204020203" pitchFamily="34" charset="0"/>
                <a:ea typeface="Bookman Old Style" panose="02050604050505020204" pitchFamily="18" charset="0"/>
                <a:cs typeface="Bookman Old Style" panose="02050604050505020204" pitchFamily="18" charset="0"/>
              </a:rPr>
              <a:t>Dana BOS Reguler tidak</a:t>
            </a:r>
            <a:r>
              <a:rPr lang="id-ID" sz="2000" u="sng" spc="-10" dirty="0">
                <a:solidFill>
                  <a:schemeClr val="accent1">
                    <a:lumMod val="75000"/>
                  </a:schemeClr>
                </a:solidFill>
                <a:latin typeface="Bahnschrift SemiLight Condensed" panose="020B0502040204020203" pitchFamily="34" charset="0"/>
                <a:ea typeface="Bookman Old Style" panose="02050604050505020204" pitchFamily="18" charset="0"/>
                <a:cs typeface="Bookman Old Style" panose="02050604050505020204" pitchFamily="18" charset="0"/>
              </a:rPr>
              <a:t> </a:t>
            </a:r>
            <a:r>
              <a:rPr lang="id-ID" sz="2000" u="sng" spc="-5" dirty="0">
                <a:solidFill>
                  <a:schemeClr val="accent1">
                    <a:lumMod val="75000"/>
                  </a:schemeClr>
                </a:solidFill>
                <a:latin typeface="Bahnschrift SemiLight Condensed" panose="020B0502040204020203" pitchFamily="34" charset="0"/>
                <a:ea typeface="Bookman Old Style" panose="02050604050505020204" pitchFamily="18" charset="0"/>
                <a:cs typeface="Bookman Old Style" panose="02050604050505020204" pitchFamily="18" charset="0"/>
              </a:rPr>
              <a:t>untuk</a:t>
            </a:r>
            <a:r>
              <a:rPr lang="id-ID" sz="2000" u="sng" spc="-5" dirty="0" smtClean="0">
                <a:solidFill>
                  <a:schemeClr val="accent1">
                    <a:lumMod val="75000"/>
                  </a:schemeClr>
                </a:solidFill>
                <a:latin typeface="Bahnschrift SemiLight Condensed" panose="020B0502040204020203" pitchFamily="34" charset="0"/>
                <a:ea typeface="Bookman Old Style" panose="02050604050505020204" pitchFamily="18" charset="0"/>
                <a:cs typeface="Bookman Old Style" panose="02050604050505020204" pitchFamily="18" charset="0"/>
              </a:rPr>
              <a:t>:</a:t>
            </a:r>
            <a:endParaRPr lang="en-US" sz="2000" u="sng" spc="-5" dirty="0" smtClean="0">
              <a:solidFill>
                <a:schemeClr val="accent1">
                  <a:lumMod val="75000"/>
                </a:schemeClr>
              </a:solidFill>
              <a:latin typeface="Bahnschrift SemiLight Condensed" panose="020B0502040204020203" pitchFamily="34" charset="0"/>
              <a:ea typeface="Bookman Old Style" panose="02050604050505020204" pitchFamily="18" charset="0"/>
              <a:cs typeface="Bookman Old Style" panose="02050604050505020204" pitchFamily="18" charset="0"/>
            </a:endParaRPr>
          </a:p>
          <a:p>
            <a:pPr marR="0" lvl="1">
              <a:spcBef>
                <a:spcPts val="0"/>
              </a:spcBef>
              <a:spcAft>
                <a:spcPts val="0"/>
              </a:spcAft>
              <a:buSzPts val="1200"/>
              <a:tabLst>
                <a:tab pos="1391285" algn="l"/>
                <a:tab pos="1391920" algn="l"/>
              </a:tabLst>
            </a:pPr>
            <a:endParaRPr lang="en-US" sz="2000" u="sng" spc="-5" dirty="0" smtClean="0">
              <a:solidFill>
                <a:schemeClr val="accent1">
                  <a:lumMod val="75000"/>
                </a:schemeClr>
              </a:solidFill>
              <a:latin typeface="Bahnschrift SemiLight Condensed" panose="020B0502040204020203" pitchFamily="34" charset="0"/>
              <a:ea typeface="Bookman Old Style" panose="02050604050505020204" pitchFamily="18" charset="0"/>
              <a:cs typeface="Bookman Old Style" panose="02050604050505020204" pitchFamily="18" charset="0"/>
            </a:endParaRPr>
          </a:p>
          <a:p>
            <a:pPr marL="285750" lvl="0" indent="-285750" algn="just">
              <a:buFont typeface="Wingdings" panose="05000000000000000000" pitchFamily="2" charset="2"/>
              <a:buChar char="q"/>
            </a:pPr>
            <a:r>
              <a:rPr lang="en-US" sz="2000" dirty="0" err="1">
                <a:latin typeface="Bahnschrift SemiLight Condensed" panose="020B0502040204020203" pitchFamily="34" charset="0"/>
              </a:rPr>
              <a:t>Membeli</a:t>
            </a:r>
            <a:r>
              <a:rPr lang="en-US" sz="2000" dirty="0">
                <a:latin typeface="Bahnschrift SemiLight Condensed" panose="020B0502040204020203" pitchFamily="34" charset="0"/>
              </a:rPr>
              <a:t> </a:t>
            </a:r>
            <a:r>
              <a:rPr lang="en-US" sz="2000" i="1" dirty="0">
                <a:latin typeface="Bahnschrift SemiLight Condensed" panose="020B0502040204020203" pitchFamily="34" charset="0"/>
              </a:rPr>
              <a:t>software</a:t>
            </a:r>
          </a:p>
          <a:p>
            <a:pPr marL="285750" lvl="0" indent="-285750" algn="just">
              <a:buFont typeface="Wingdings" panose="05000000000000000000" pitchFamily="2" charset="2"/>
              <a:buChar char="q"/>
            </a:pPr>
            <a:r>
              <a:rPr lang="en-US" sz="2000" dirty="0" err="1">
                <a:latin typeface="Bahnschrift SemiLight Condensed" panose="020B0502040204020203" pitchFamily="34" charset="0"/>
              </a:rPr>
              <a:t>Sewa</a:t>
            </a:r>
            <a:r>
              <a:rPr lang="en-US" sz="2000" dirty="0">
                <a:latin typeface="Bahnschrift SemiLight Condensed" panose="020B0502040204020203" pitchFamily="34" charset="0"/>
              </a:rPr>
              <a:t> </a:t>
            </a:r>
            <a:r>
              <a:rPr lang="en-US" sz="2000" dirty="0" err="1">
                <a:latin typeface="Bahnschrift SemiLight Condensed" panose="020B0502040204020203" pitchFamily="34" charset="0"/>
              </a:rPr>
              <a:t>aplikasi</a:t>
            </a:r>
            <a:r>
              <a:rPr lang="en-US" sz="2000" dirty="0">
                <a:latin typeface="Bahnschrift SemiLight Condensed" panose="020B0502040204020203" pitchFamily="34" charset="0"/>
              </a:rPr>
              <a:t> PPDB</a:t>
            </a:r>
          </a:p>
          <a:p>
            <a:pPr marL="285750" lvl="0" indent="-285750" algn="just">
              <a:buFont typeface="Wingdings" panose="05000000000000000000" pitchFamily="2" charset="2"/>
              <a:buChar char="q"/>
            </a:pPr>
            <a:r>
              <a:rPr lang="en-US" sz="2000" dirty="0" err="1">
                <a:latin typeface="Bahnschrift SemiLight Condensed" panose="020B0502040204020203" pitchFamily="34" charset="0"/>
              </a:rPr>
              <a:t>Studi</a:t>
            </a:r>
            <a:r>
              <a:rPr lang="en-US" sz="2000" dirty="0">
                <a:latin typeface="Bahnschrift SemiLight Condensed" panose="020B0502040204020203" pitchFamily="34" charset="0"/>
              </a:rPr>
              <a:t> banding, </a:t>
            </a:r>
            <a:r>
              <a:rPr lang="en-US" sz="2000" dirty="0" err="1">
                <a:latin typeface="Bahnschrift SemiLight Condensed" panose="020B0502040204020203" pitchFamily="34" charset="0"/>
              </a:rPr>
              <a:t>karya</a:t>
            </a:r>
            <a:r>
              <a:rPr lang="en-US" sz="2000" dirty="0">
                <a:latin typeface="Bahnschrift SemiLight Condensed" panose="020B0502040204020203" pitchFamily="34" charset="0"/>
              </a:rPr>
              <a:t> </a:t>
            </a:r>
            <a:r>
              <a:rPr lang="en-US" sz="2000" dirty="0" err="1">
                <a:latin typeface="Bahnschrift SemiLight Condensed" panose="020B0502040204020203" pitchFamily="34" charset="0"/>
              </a:rPr>
              <a:t>wisata</a:t>
            </a:r>
            <a:r>
              <a:rPr lang="en-US" sz="2000" dirty="0">
                <a:latin typeface="Bahnschrift SemiLight Condensed" panose="020B0502040204020203" pitchFamily="34" charset="0"/>
              </a:rPr>
              <a:t>, </a:t>
            </a:r>
            <a:r>
              <a:rPr lang="en-US" sz="2000" dirty="0" err="1">
                <a:latin typeface="Bahnschrift SemiLight Condensed" panose="020B0502040204020203" pitchFamily="34" charset="0"/>
              </a:rPr>
              <a:t>studi</a:t>
            </a:r>
            <a:r>
              <a:rPr lang="en-US" sz="2000" dirty="0">
                <a:latin typeface="Bahnschrift SemiLight Condensed" panose="020B0502040204020203" pitchFamily="34" charset="0"/>
              </a:rPr>
              <a:t> </a:t>
            </a:r>
            <a:r>
              <a:rPr lang="en-US" sz="2000" dirty="0" err="1">
                <a:latin typeface="Bahnschrift SemiLight Condensed" panose="020B0502040204020203" pitchFamily="34" charset="0"/>
              </a:rPr>
              <a:t>lapangan</a:t>
            </a:r>
            <a:r>
              <a:rPr lang="en-US" sz="2000" dirty="0">
                <a:latin typeface="Bahnschrift SemiLight Condensed" panose="020B0502040204020203" pitchFamily="34" charset="0"/>
              </a:rPr>
              <a:t> (</a:t>
            </a:r>
            <a:r>
              <a:rPr lang="en-US" sz="2000" dirty="0" err="1">
                <a:latin typeface="Bahnschrift SemiLight Condensed" panose="020B0502040204020203" pitchFamily="34" charset="0"/>
              </a:rPr>
              <a:t>hanya</a:t>
            </a:r>
            <a:r>
              <a:rPr lang="en-US" sz="2000" dirty="0">
                <a:latin typeface="Bahnschrift SemiLight Condensed" panose="020B0502040204020203" pitchFamily="34" charset="0"/>
              </a:rPr>
              <a:t> </a:t>
            </a:r>
            <a:r>
              <a:rPr lang="en-US" sz="2000" dirty="0" err="1">
                <a:latin typeface="Bahnschrift SemiLight Condensed" panose="020B0502040204020203" pitchFamily="34" charset="0"/>
              </a:rPr>
              <a:t>boleh</a:t>
            </a:r>
            <a:r>
              <a:rPr lang="en-US" sz="2000" dirty="0">
                <a:latin typeface="Bahnschrift SemiLight Condensed" panose="020B0502040204020203" pitchFamily="34" charset="0"/>
              </a:rPr>
              <a:t> di </a:t>
            </a:r>
            <a:r>
              <a:rPr lang="en-US" sz="2000" dirty="0" err="1">
                <a:latin typeface="Bahnschrift SemiLight Condensed" panose="020B0502040204020203" pitchFamily="34" charset="0"/>
              </a:rPr>
              <a:t>lingkungan</a:t>
            </a:r>
            <a:r>
              <a:rPr lang="en-US" sz="2000" dirty="0">
                <a:latin typeface="Bahnschrift SemiLight Condensed" panose="020B0502040204020203" pitchFamily="34" charset="0"/>
              </a:rPr>
              <a:t> </a:t>
            </a:r>
            <a:r>
              <a:rPr lang="en-US" sz="2000" dirty="0" err="1">
                <a:latin typeface="Bahnschrift SemiLight Condensed" panose="020B0502040204020203" pitchFamily="34" charset="0"/>
              </a:rPr>
              <a:t>sekolah</a:t>
            </a:r>
            <a:r>
              <a:rPr lang="en-US" sz="2000" dirty="0">
                <a:latin typeface="Bahnschrift SemiLight Condensed" panose="020B0502040204020203" pitchFamily="34" charset="0"/>
              </a:rPr>
              <a:t>) </a:t>
            </a:r>
            <a:r>
              <a:rPr lang="en-US" sz="2000" dirty="0" err="1">
                <a:latin typeface="Bahnschrift SemiLight Condensed" panose="020B0502040204020203" pitchFamily="34" charset="0"/>
              </a:rPr>
              <a:t>dan</a:t>
            </a:r>
            <a:r>
              <a:rPr lang="en-US" sz="2000" dirty="0">
                <a:latin typeface="Bahnschrift SemiLight Condensed" panose="020B0502040204020203" pitchFamily="34" charset="0"/>
              </a:rPr>
              <a:t> </a:t>
            </a:r>
            <a:r>
              <a:rPr lang="en-US" sz="2000" dirty="0" err="1">
                <a:latin typeface="Bahnschrift SemiLight Condensed" panose="020B0502040204020203" pitchFamily="34" charset="0"/>
              </a:rPr>
              <a:t>sejenisnya</a:t>
            </a:r>
            <a:endParaRPr lang="en-US" sz="2000" dirty="0">
              <a:latin typeface="Bahnschrift SemiLight Condensed" panose="020B0502040204020203" pitchFamily="34" charset="0"/>
            </a:endParaRPr>
          </a:p>
          <a:p>
            <a:pPr marL="285750" lvl="0" indent="-285750" algn="just">
              <a:buFont typeface="Wingdings" panose="05000000000000000000" pitchFamily="2" charset="2"/>
              <a:buChar char="q"/>
            </a:pPr>
            <a:r>
              <a:rPr lang="en-US" sz="2000" dirty="0" err="1">
                <a:latin typeface="Bahnschrift SemiLight Condensed" panose="020B0502040204020203" pitchFamily="34" charset="0"/>
              </a:rPr>
              <a:t>Iuran</a:t>
            </a:r>
            <a:r>
              <a:rPr lang="en-US" sz="2000" dirty="0">
                <a:latin typeface="Bahnschrift SemiLight Condensed" panose="020B0502040204020203" pitchFamily="34" charset="0"/>
              </a:rPr>
              <a:t> MKKS, KKKS, </a:t>
            </a:r>
            <a:r>
              <a:rPr lang="en-US" sz="2000" dirty="0" smtClean="0">
                <a:latin typeface="Bahnschrift SemiLight Condensed" panose="020B0502040204020203" pitchFamily="34" charset="0"/>
              </a:rPr>
              <a:t>MGMP, KKG, Unit </a:t>
            </a:r>
            <a:r>
              <a:rPr lang="en-US" sz="2000" dirty="0" err="1">
                <a:latin typeface="Bahnschrift SemiLight Condensed" panose="020B0502040204020203" pitchFamily="34" charset="0"/>
              </a:rPr>
              <a:t>pelaksana</a:t>
            </a:r>
            <a:r>
              <a:rPr lang="en-US" sz="2000" dirty="0">
                <a:latin typeface="Bahnschrift SemiLight Condensed" panose="020B0502040204020203" pitchFamily="34" charset="0"/>
              </a:rPr>
              <a:t> </a:t>
            </a:r>
            <a:r>
              <a:rPr lang="en-US" sz="2000" dirty="0" err="1">
                <a:latin typeface="Bahnschrift SemiLight Condensed" panose="020B0502040204020203" pitchFamily="34" charset="0"/>
              </a:rPr>
              <a:t>teknis</a:t>
            </a:r>
            <a:r>
              <a:rPr lang="en-US" sz="2000" dirty="0">
                <a:latin typeface="Bahnschrift SemiLight Condensed" panose="020B0502040204020203" pitchFamily="34" charset="0"/>
              </a:rPr>
              <a:t> </a:t>
            </a:r>
            <a:r>
              <a:rPr lang="en-US" sz="2000" dirty="0" err="1">
                <a:latin typeface="Bahnschrift SemiLight Condensed" panose="020B0502040204020203" pitchFamily="34" charset="0"/>
              </a:rPr>
              <a:t>daerah</a:t>
            </a:r>
            <a:r>
              <a:rPr lang="en-US" sz="2000" dirty="0">
                <a:latin typeface="Bahnschrift SemiLight Condensed" panose="020B0502040204020203" pitchFamily="34" charset="0"/>
              </a:rPr>
              <a:t> </a:t>
            </a:r>
            <a:r>
              <a:rPr lang="en-US" sz="2000" dirty="0" err="1">
                <a:latin typeface="Bahnschrift SemiLight Condensed" panose="020B0502040204020203" pitchFamily="34" charset="0"/>
              </a:rPr>
              <a:t>atau</a:t>
            </a:r>
            <a:r>
              <a:rPr lang="en-US" sz="2000" dirty="0">
                <a:latin typeface="Bahnschrift SemiLight Condensed" panose="020B0502040204020203" pitchFamily="34" charset="0"/>
              </a:rPr>
              <a:t> </a:t>
            </a:r>
            <a:r>
              <a:rPr lang="en-US" sz="2000" dirty="0" err="1">
                <a:latin typeface="Bahnschrift SemiLight Condensed" panose="020B0502040204020203" pitchFamily="34" charset="0"/>
              </a:rPr>
              <a:t>pihak</a:t>
            </a:r>
            <a:r>
              <a:rPr lang="en-US" sz="2000" dirty="0">
                <a:latin typeface="Bahnschrift SemiLight Condensed" panose="020B0502040204020203" pitchFamily="34" charset="0"/>
              </a:rPr>
              <a:t> </a:t>
            </a:r>
            <a:r>
              <a:rPr lang="en-US" sz="2000" dirty="0" err="1">
                <a:latin typeface="Bahnschrift SemiLight Condensed" panose="020B0502040204020203" pitchFamily="34" charset="0"/>
              </a:rPr>
              <a:t>lainnya</a:t>
            </a:r>
            <a:endParaRPr lang="en-US" sz="2000" dirty="0">
              <a:latin typeface="Bahnschrift SemiLight Condensed" panose="020B0502040204020203" pitchFamily="34" charset="0"/>
            </a:endParaRPr>
          </a:p>
          <a:p>
            <a:pPr marL="285750" lvl="0" indent="-285750" algn="just">
              <a:buFont typeface="Wingdings" panose="05000000000000000000" pitchFamily="2" charset="2"/>
              <a:buChar char="q"/>
            </a:pPr>
            <a:r>
              <a:rPr lang="en-US" sz="2000" dirty="0" err="1">
                <a:latin typeface="Bahnschrift SemiLight Condensed" panose="020B0502040204020203" pitchFamily="34" charset="0"/>
              </a:rPr>
              <a:t>Kegiatan</a:t>
            </a:r>
            <a:r>
              <a:rPr lang="en-US" sz="2000" dirty="0">
                <a:latin typeface="Bahnschrift SemiLight Condensed" panose="020B0502040204020203" pitchFamily="34" charset="0"/>
              </a:rPr>
              <a:t> </a:t>
            </a:r>
            <a:r>
              <a:rPr lang="en-US" sz="2000" dirty="0" err="1">
                <a:latin typeface="Bahnschrift SemiLight Condensed" panose="020B0502040204020203" pitchFamily="34" charset="0"/>
              </a:rPr>
              <a:t>yg</a:t>
            </a:r>
            <a:r>
              <a:rPr lang="en-US" sz="2000" dirty="0">
                <a:latin typeface="Bahnschrift SemiLight Condensed" panose="020B0502040204020203" pitchFamily="34" charset="0"/>
              </a:rPr>
              <a:t> </a:t>
            </a:r>
            <a:r>
              <a:rPr lang="en-US" sz="2000" dirty="0" err="1">
                <a:latin typeface="Bahnschrift SemiLight Condensed" panose="020B0502040204020203" pitchFamily="34" charset="0"/>
              </a:rPr>
              <a:t>diselenggarakan</a:t>
            </a:r>
            <a:r>
              <a:rPr lang="en-US" sz="2000" dirty="0">
                <a:latin typeface="Bahnschrift SemiLight Condensed" panose="020B0502040204020203" pitchFamily="34" charset="0"/>
              </a:rPr>
              <a:t> </a:t>
            </a:r>
            <a:r>
              <a:rPr lang="en-US" sz="2000" dirty="0" err="1">
                <a:latin typeface="Bahnschrift SemiLight Condensed" panose="020B0502040204020203" pitchFamily="34" charset="0"/>
              </a:rPr>
              <a:t>untuk</a:t>
            </a:r>
            <a:r>
              <a:rPr lang="en-US" sz="2000" dirty="0">
                <a:latin typeface="Bahnschrift SemiLight Condensed" panose="020B0502040204020203" pitchFamily="34" charset="0"/>
              </a:rPr>
              <a:t> </a:t>
            </a:r>
            <a:r>
              <a:rPr lang="en-US" sz="2000" dirty="0" err="1">
                <a:latin typeface="Bahnschrift SemiLight Condensed" panose="020B0502040204020203" pitchFamily="34" charset="0"/>
              </a:rPr>
              <a:t>kegiatan</a:t>
            </a:r>
            <a:r>
              <a:rPr lang="en-US" sz="2000" dirty="0">
                <a:latin typeface="Bahnschrift SemiLight Condensed" panose="020B0502040204020203" pitchFamily="34" charset="0"/>
              </a:rPr>
              <a:t> </a:t>
            </a:r>
            <a:r>
              <a:rPr lang="en-US" sz="2000" dirty="0" err="1">
                <a:latin typeface="Bahnschrift SemiLight Condensed" panose="020B0502040204020203" pitchFamily="34" charset="0"/>
              </a:rPr>
              <a:t>sekolah</a:t>
            </a:r>
            <a:r>
              <a:rPr lang="en-US" sz="2000" dirty="0">
                <a:latin typeface="Bahnschrift SemiLight Condensed" panose="020B0502040204020203" pitchFamily="34" charset="0"/>
              </a:rPr>
              <a:t> </a:t>
            </a:r>
            <a:r>
              <a:rPr lang="en-US" sz="2000" dirty="0">
                <a:latin typeface="Bahnschrift SemiLight Condensed" panose="020B0502040204020203" pitchFamily="34" charset="0"/>
                <a:sym typeface="Wingdings" panose="05000000000000000000" pitchFamily="2" charset="2"/>
              </a:rPr>
              <a:t></a:t>
            </a:r>
            <a:r>
              <a:rPr lang="en-US" sz="2000" dirty="0">
                <a:latin typeface="Bahnschrift SemiLight Condensed" panose="020B0502040204020203" pitchFamily="34" charset="0"/>
              </a:rPr>
              <a:t> </a:t>
            </a:r>
            <a:r>
              <a:rPr lang="en-US" sz="2000" dirty="0" err="1" smtClean="0">
                <a:latin typeface="Bahnschrift SemiLight Condensed" panose="020B0502040204020203" pitchFamily="34" charset="0"/>
              </a:rPr>
              <a:t>Akomodasi</a:t>
            </a:r>
            <a:r>
              <a:rPr lang="en-US" sz="2000" dirty="0" smtClean="0">
                <a:latin typeface="Bahnschrift SemiLight Condensed" panose="020B0502040204020203" pitchFamily="34" charset="0"/>
              </a:rPr>
              <a:t> </a:t>
            </a:r>
            <a:r>
              <a:rPr lang="en-US" sz="2000" dirty="0" err="1" smtClean="0">
                <a:latin typeface="Bahnschrift SemiLight Condensed" panose="020B0502040204020203" pitchFamily="34" charset="0"/>
              </a:rPr>
              <a:t>seperti</a:t>
            </a:r>
            <a:r>
              <a:rPr lang="en-US" sz="2000" dirty="0" smtClean="0">
                <a:latin typeface="Bahnschrift SemiLight Condensed" panose="020B0502040204020203" pitchFamily="34" charset="0"/>
              </a:rPr>
              <a:t> </a:t>
            </a:r>
            <a:r>
              <a:rPr lang="en-US" sz="2000" dirty="0" err="1">
                <a:latin typeface="Bahnschrift SemiLight Condensed" panose="020B0502040204020203" pitchFamily="34" charset="0"/>
              </a:rPr>
              <a:t>sewa</a:t>
            </a:r>
            <a:r>
              <a:rPr lang="en-US" sz="2000" dirty="0">
                <a:latin typeface="Bahnschrift SemiLight Condensed" panose="020B0502040204020203" pitchFamily="34" charset="0"/>
              </a:rPr>
              <a:t> hotel, </a:t>
            </a:r>
            <a:r>
              <a:rPr lang="en-US" sz="2000" dirty="0" err="1">
                <a:latin typeface="Bahnschrift SemiLight Condensed" panose="020B0502040204020203" pitchFamily="34" charset="0"/>
              </a:rPr>
              <a:t>sewa</a:t>
            </a:r>
            <a:r>
              <a:rPr lang="en-US" sz="2000" dirty="0">
                <a:latin typeface="Bahnschrift SemiLight Condensed" panose="020B0502040204020203" pitchFamily="34" charset="0"/>
              </a:rPr>
              <a:t> </a:t>
            </a:r>
            <a:r>
              <a:rPr lang="en-US" sz="2000" dirty="0" err="1">
                <a:latin typeface="Bahnschrift SemiLight Condensed" panose="020B0502040204020203" pitchFamily="34" charset="0"/>
              </a:rPr>
              <a:t>tanah</a:t>
            </a:r>
            <a:r>
              <a:rPr lang="en-US" sz="2000" dirty="0">
                <a:latin typeface="Bahnschrift SemiLight Condensed" panose="020B0502040204020203" pitchFamily="34" charset="0"/>
              </a:rPr>
              <a:t>, </a:t>
            </a:r>
            <a:r>
              <a:rPr lang="en-US" sz="2000" dirty="0" err="1">
                <a:latin typeface="Bahnschrift SemiLight Condensed" panose="020B0502040204020203" pitchFamily="34" charset="0"/>
              </a:rPr>
              <a:t>sewa</a:t>
            </a:r>
            <a:r>
              <a:rPr lang="en-US" sz="2000" dirty="0">
                <a:latin typeface="Bahnschrift SemiLight Condensed" panose="020B0502040204020203" pitchFamily="34" charset="0"/>
              </a:rPr>
              <a:t> </a:t>
            </a:r>
            <a:r>
              <a:rPr lang="en-US" sz="2000" dirty="0" err="1">
                <a:latin typeface="Bahnschrift SemiLight Condensed" panose="020B0502040204020203" pitchFamily="34" charset="0"/>
              </a:rPr>
              <a:t>ruang</a:t>
            </a:r>
            <a:r>
              <a:rPr lang="en-US" sz="2000" dirty="0">
                <a:latin typeface="Bahnschrift SemiLight Condensed" panose="020B0502040204020203" pitchFamily="34" charset="0"/>
              </a:rPr>
              <a:t> </a:t>
            </a:r>
            <a:r>
              <a:rPr lang="en-US" sz="2000" dirty="0" err="1">
                <a:latin typeface="Bahnschrift SemiLight Condensed" panose="020B0502040204020203" pitchFamily="34" charset="0"/>
              </a:rPr>
              <a:t>sidang</a:t>
            </a:r>
            <a:r>
              <a:rPr lang="en-US" sz="2000" dirty="0">
                <a:latin typeface="Bahnschrift SemiLight Condensed" panose="020B0502040204020203" pitchFamily="34" charset="0"/>
              </a:rPr>
              <a:t>, </a:t>
            </a:r>
            <a:r>
              <a:rPr lang="en-US" sz="2000" dirty="0" err="1">
                <a:latin typeface="Bahnschrift SemiLight Condensed" panose="020B0502040204020203" pitchFamily="34" charset="0"/>
              </a:rPr>
              <a:t>sewa</a:t>
            </a:r>
            <a:r>
              <a:rPr lang="en-US" sz="2000" dirty="0">
                <a:latin typeface="Bahnschrift SemiLight Condensed" panose="020B0502040204020203" pitchFamily="34" charset="0"/>
              </a:rPr>
              <a:t> </a:t>
            </a:r>
            <a:r>
              <a:rPr lang="en-US" sz="2000" dirty="0" err="1">
                <a:latin typeface="Bahnschrift SemiLight Condensed" panose="020B0502040204020203" pitchFamily="34" charset="0"/>
              </a:rPr>
              <a:t>pakaian</a:t>
            </a:r>
            <a:r>
              <a:rPr lang="en-US" sz="2000" dirty="0">
                <a:latin typeface="Bahnschrift SemiLight Condensed" panose="020B0502040204020203" pitchFamily="34" charset="0"/>
              </a:rPr>
              <a:t>, </a:t>
            </a:r>
            <a:r>
              <a:rPr lang="en-US" sz="2000" dirty="0" err="1">
                <a:latin typeface="Bahnschrift SemiLight Condensed" panose="020B0502040204020203" pitchFamily="34" charset="0"/>
              </a:rPr>
              <a:t>sewa</a:t>
            </a:r>
            <a:r>
              <a:rPr lang="en-US" sz="2000" dirty="0">
                <a:latin typeface="Bahnschrift SemiLight Condensed" panose="020B0502040204020203" pitchFamily="34" charset="0"/>
              </a:rPr>
              <a:t> </a:t>
            </a:r>
            <a:r>
              <a:rPr lang="en-US" sz="2000" dirty="0" err="1">
                <a:latin typeface="Bahnschrift SemiLight Condensed" panose="020B0502040204020203" pitchFamily="34" charset="0"/>
              </a:rPr>
              <a:t>perias</a:t>
            </a:r>
            <a:r>
              <a:rPr lang="en-US" sz="2000" dirty="0">
                <a:latin typeface="Bahnschrift SemiLight Condensed" panose="020B0502040204020203" pitchFamily="34" charset="0"/>
              </a:rPr>
              <a:t>, </a:t>
            </a:r>
            <a:r>
              <a:rPr lang="en-US" sz="2000" dirty="0" err="1">
                <a:latin typeface="Bahnschrift SemiLight Condensed" panose="020B0502040204020203" pitchFamily="34" charset="0"/>
              </a:rPr>
              <a:t>sewa</a:t>
            </a:r>
            <a:r>
              <a:rPr lang="en-US" sz="2000" dirty="0">
                <a:latin typeface="Bahnschrift SemiLight Condensed" panose="020B0502040204020203" pitchFamily="34" charset="0"/>
              </a:rPr>
              <a:t> </a:t>
            </a:r>
            <a:r>
              <a:rPr lang="en-US" sz="2000" dirty="0" err="1">
                <a:latin typeface="Bahnschrift SemiLight Condensed" panose="020B0502040204020203" pitchFamily="34" charset="0"/>
              </a:rPr>
              <a:t>lapangan</a:t>
            </a:r>
            <a:r>
              <a:rPr lang="en-US" sz="2000" dirty="0">
                <a:latin typeface="Bahnschrift SemiLight Condensed" panose="020B0502040204020203" pitchFamily="34" charset="0"/>
              </a:rPr>
              <a:t>, </a:t>
            </a:r>
            <a:r>
              <a:rPr lang="en-US" sz="2000" dirty="0" err="1" smtClean="0">
                <a:latin typeface="Bahnschrift SemiLight Condensed" panose="020B0502040204020203" pitchFamily="34" charset="0"/>
              </a:rPr>
              <a:t>pentas</a:t>
            </a:r>
            <a:r>
              <a:rPr lang="en-US" sz="2000" dirty="0" smtClean="0">
                <a:latin typeface="Bahnschrift SemiLight Condensed" panose="020B0502040204020203" pitchFamily="34" charset="0"/>
              </a:rPr>
              <a:t> </a:t>
            </a:r>
            <a:r>
              <a:rPr lang="en-US" sz="2000" dirty="0" err="1" smtClean="0">
                <a:latin typeface="Bahnschrift SemiLight Condensed" panose="020B0502040204020203" pitchFamily="34" charset="0"/>
              </a:rPr>
              <a:t>seni</a:t>
            </a:r>
            <a:endParaRPr lang="en-US" sz="2000" dirty="0">
              <a:latin typeface="Bahnschrift SemiLight Condensed" panose="020B0502040204020203" pitchFamily="34" charset="0"/>
            </a:endParaRPr>
          </a:p>
          <a:p>
            <a:pPr marL="285750" lvl="0" indent="-285750" algn="just">
              <a:buFont typeface="Wingdings" panose="05000000000000000000" pitchFamily="2" charset="2"/>
              <a:buChar char="q"/>
            </a:pPr>
            <a:r>
              <a:rPr lang="en-US" sz="2000" dirty="0" err="1">
                <a:latin typeface="Bahnschrift SemiLight Condensed" panose="020B0502040204020203" pitchFamily="34" charset="0"/>
              </a:rPr>
              <a:t>Membeli</a:t>
            </a:r>
            <a:r>
              <a:rPr lang="en-US" sz="2000" dirty="0">
                <a:latin typeface="Bahnschrift SemiLight Condensed" panose="020B0502040204020203" pitchFamily="34" charset="0"/>
              </a:rPr>
              <a:t> </a:t>
            </a:r>
            <a:r>
              <a:rPr lang="en-US" sz="2000" dirty="0" err="1">
                <a:latin typeface="Bahnschrift SemiLight Condensed" panose="020B0502040204020203" pitchFamily="34" charset="0"/>
              </a:rPr>
              <a:t>pakaian</a:t>
            </a:r>
            <a:r>
              <a:rPr lang="en-US" sz="2000" dirty="0">
                <a:latin typeface="Bahnschrift SemiLight Condensed" panose="020B0502040204020203" pitchFamily="34" charset="0"/>
              </a:rPr>
              <a:t>, </a:t>
            </a:r>
            <a:r>
              <a:rPr lang="en-US" sz="2000" dirty="0" err="1">
                <a:latin typeface="Bahnschrift SemiLight Condensed" panose="020B0502040204020203" pitchFamily="34" charset="0"/>
              </a:rPr>
              <a:t>seragam</a:t>
            </a:r>
            <a:r>
              <a:rPr lang="en-US" sz="2000" dirty="0">
                <a:latin typeface="Bahnschrift SemiLight Condensed" panose="020B0502040204020203" pitchFamily="34" charset="0"/>
              </a:rPr>
              <a:t>, </a:t>
            </a:r>
            <a:r>
              <a:rPr lang="en-US" sz="2000" dirty="0" err="1">
                <a:latin typeface="Bahnschrift SemiLight Condensed" panose="020B0502040204020203" pitchFamily="34" charset="0"/>
              </a:rPr>
              <a:t>atau</a:t>
            </a:r>
            <a:r>
              <a:rPr lang="en-US" sz="2000" dirty="0">
                <a:latin typeface="Bahnschrift SemiLight Condensed" panose="020B0502040204020203" pitchFamily="34" charset="0"/>
              </a:rPr>
              <a:t> </a:t>
            </a:r>
            <a:r>
              <a:rPr lang="en-US" sz="2000" dirty="0" err="1">
                <a:latin typeface="Bahnschrift SemiLight Condensed" panose="020B0502040204020203" pitchFamily="34" charset="0"/>
              </a:rPr>
              <a:t>sepatu</a:t>
            </a:r>
            <a:r>
              <a:rPr lang="en-US" sz="2000" dirty="0">
                <a:latin typeface="Bahnschrift SemiLight Condensed" panose="020B0502040204020203" pitchFamily="34" charset="0"/>
              </a:rPr>
              <a:t> guru </a:t>
            </a:r>
            <a:r>
              <a:rPr lang="en-US" sz="2000" dirty="0">
                <a:solidFill>
                  <a:schemeClr val="accent1">
                    <a:lumMod val="75000"/>
                  </a:schemeClr>
                </a:solidFill>
                <a:latin typeface="Bahnschrift SemiLight Condensed" panose="020B0502040204020203" pitchFamily="34" charset="0"/>
              </a:rPr>
              <a:t>(</a:t>
            </a:r>
            <a:r>
              <a:rPr lang="en-US" sz="2000" dirty="0" err="1">
                <a:solidFill>
                  <a:schemeClr val="accent1">
                    <a:lumMod val="75000"/>
                  </a:schemeClr>
                </a:solidFill>
                <a:latin typeface="Bahnschrift SemiLight Condensed" panose="020B0502040204020203" pitchFamily="34" charset="0"/>
              </a:rPr>
              <a:t>bukan</a:t>
            </a:r>
            <a:r>
              <a:rPr lang="en-US" sz="2000" dirty="0">
                <a:solidFill>
                  <a:schemeClr val="accent1">
                    <a:lumMod val="75000"/>
                  </a:schemeClr>
                </a:solidFill>
                <a:latin typeface="Bahnschrift SemiLight Condensed" panose="020B0502040204020203" pitchFamily="34" charset="0"/>
              </a:rPr>
              <a:t> </a:t>
            </a:r>
            <a:r>
              <a:rPr lang="en-US" sz="2000" dirty="0" err="1">
                <a:solidFill>
                  <a:schemeClr val="accent1">
                    <a:lumMod val="75000"/>
                  </a:schemeClr>
                </a:solidFill>
                <a:latin typeface="Bahnschrift SemiLight Condensed" panose="020B0502040204020203" pitchFamily="34" charset="0"/>
              </a:rPr>
              <a:t>inventaris</a:t>
            </a:r>
            <a:r>
              <a:rPr lang="en-US" sz="2000" dirty="0">
                <a:solidFill>
                  <a:schemeClr val="accent1">
                    <a:lumMod val="75000"/>
                  </a:schemeClr>
                </a:solidFill>
                <a:latin typeface="Bahnschrift SemiLight Condensed" panose="020B0502040204020203" pitchFamily="34" charset="0"/>
              </a:rPr>
              <a:t> </a:t>
            </a:r>
            <a:r>
              <a:rPr lang="en-US" sz="2000" dirty="0" err="1">
                <a:solidFill>
                  <a:schemeClr val="accent1">
                    <a:lumMod val="75000"/>
                  </a:schemeClr>
                </a:solidFill>
                <a:latin typeface="Bahnschrift SemiLight Condensed" panose="020B0502040204020203" pitchFamily="34" charset="0"/>
              </a:rPr>
              <a:t>sekolah</a:t>
            </a:r>
            <a:r>
              <a:rPr lang="en-US" sz="2000" dirty="0">
                <a:solidFill>
                  <a:schemeClr val="accent1">
                    <a:lumMod val="75000"/>
                  </a:schemeClr>
                </a:solidFill>
                <a:latin typeface="Bahnschrift SemiLight Condensed" panose="020B0502040204020203" pitchFamily="34" charset="0"/>
              </a:rPr>
              <a:t>)</a:t>
            </a:r>
          </a:p>
          <a:p>
            <a:pPr marL="285750" lvl="0" indent="-285750" algn="just">
              <a:buFont typeface="Wingdings" panose="05000000000000000000" pitchFamily="2" charset="2"/>
              <a:buChar char="q"/>
            </a:pPr>
            <a:r>
              <a:rPr lang="en-US" sz="2000" dirty="0">
                <a:latin typeface="Bahnschrift SemiLight Condensed" panose="020B0502040204020203" pitchFamily="34" charset="0"/>
              </a:rPr>
              <a:t>Rehab </a:t>
            </a:r>
            <a:r>
              <a:rPr lang="en-US" sz="2000" dirty="0" err="1">
                <a:latin typeface="Bahnschrift SemiLight Condensed" panose="020B0502040204020203" pitchFamily="34" charset="0"/>
              </a:rPr>
              <a:t>sedang</a:t>
            </a:r>
            <a:r>
              <a:rPr lang="en-US" sz="2000" dirty="0">
                <a:latin typeface="Bahnschrift SemiLight Condensed" panose="020B0502040204020203" pitchFamily="34" charset="0"/>
              </a:rPr>
              <a:t> </a:t>
            </a:r>
            <a:r>
              <a:rPr lang="en-US" sz="2000" dirty="0" err="1">
                <a:latin typeface="Bahnschrift SemiLight Condensed" panose="020B0502040204020203" pitchFamily="34" charset="0"/>
              </a:rPr>
              <a:t>dan</a:t>
            </a:r>
            <a:r>
              <a:rPr lang="en-US" sz="2000" dirty="0">
                <a:latin typeface="Bahnschrift SemiLight Condensed" panose="020B0502040204020203" pitchFamily="34" charset="0"/>
              </a:rPr>
              <a:t> </a:t>
            </a:r>
            <a:r>
              <a:rPr lang="en-US" sz="2000" dirty="0" err="1">
                <a:latin typeface="Bahnschrift SemiLight Condensed" panose="020B0502040204020203" pitchFamily="34" charset="0"/>
              </a:rPr>
              <a:t>berat</a:t>
            </a:r>
            <a:endParaRPr lang="en-US" sz="2000" dirty="0">
              <a:latin typeface="Bahnschrift SemiLight Condensed" panose="020B0502040204020203" pitchFamily="34" charset="0"/>
            </a:endParaRPr>
          </a:p>
          <a:p>
            <a:pPr marL="285750" lvl="0" indent="-285750" algn="just">
              <a:buFont typeface="Wingdings" panose="05000000000000000000" pitchFamily="2" charset="2"/>
              <a:buChar char="q"/>
            </a:pPr>
            <a:r>
              <a:rPr lang="en-US" sz="2000" dirty="0" err="1">
                <a:latin typeface="Bahnschrift SemiLight Condensed" panose="020B0502040204020203" pitchFamily="34" charset="0"/>
              </a:rPr>
              <a:t>Membeli</a:t>
            </a:r>
            <a:r>
              <a:rPr lang="en-US" sz="2000" dirty="0">
                <a:latin typeface="Bahnschrift SemiLight Condensed" panose="020B0502040204020203" pitchFamily="34" charset="0"/>
              </a:rPr>
              <a:t> LKS</a:t>
            </a:r>
          </a:p>
          <a:p>
            <a:pPr marL="285750" lvl="0" indent="-285750" algn="just">
              <a:buFont typeface="Wingdings" panose="05000000000000000000" pitchFamily="2" charset="2"/>
              <a:buChar char="q"/>
            </a:pPr>
            <a:r>
              <a:rPr lang="en-US" sz="2000" dirty="0" err="1">
                <a:latin typeface="Bahnschrift SemiLight Condensed" panose="020B0502040204020203" pitchFamily="34" charset="0"/>
              </a:rPr>
              <a:t>Tidak</a:t>
            </a:r>
            <a:r>
              <a:rPr lang="en-US" sz="2000" dirty="0">
                <a:latin typeface="Bahnschrift SemiLight Condensed" panose="020B0502040204020203" pitchFamily="34" charset="0"/>
              </a:rPr>
              <a:t> </a:t>
            </a:r>
            <a:r>
              <a:rPr lang="en-US" sz="2000" dirty="0" err="1">
                <a:latin typeface="Bahnschrift SemiLight Condensed" panose="020B0502040204020203" pitchFamily="34" charset="0"/>
              </a:rPr>
              <a:t>mendukung</a:t>
            </a:r>
            <a:r>
              <a:rPr lang="en-US" sz="2000" dirty="0">
                <a:latin typeface="Bahnschrift SemiLight Condensed" panose="020B0502040204020203" pitchFamily="34" charset="0"/>
              </a:rPr>
              <a:t> </a:t>
            </a:r>
            <a:r>
              <a:rPr lang="en-US" sz="2000" dirty="0" err="1">
                <a:latin typeface="Bahnschrift SemiLight Condensed" panose="020B0502040204020203" pitchFamily="34" charset="0"/>
              </a:rPr>
              <a:t>pembelajaran</a:t>
            </a:r>
            <a:endParaRPr lang="en-US" sz="2000" dirty="0">
              <a:latin typeface="Bahnschrift SemiLight Condensed" panose="020B0502040204020203" pitchFamily="34" charset="0"/>
            </a:endParaRPr>
          </a:p>
          <a:p>
            <a:pPr marL="285750" lvl="0" indent="-285750" algn="just">
              <a:buFont typeface="Wingdings" panose="05000000000000000000" pitchFamily="2" charset="2"/>
              <a:buChar char="q"/>
            </a:pPr>
            <a:r>
              <a:rPr lang="en-US" sz="2000" dirty="0" err="1">
                <a:latin typeface="Bahnschrift SemiLight Condensed" panose="020B0502040204020203" pitchFamily="34" charset="0"/>
              </a:rPr>
              <a:t>Iuran</a:t>
            </a:r>
            <a:r>
              <a:rPr lang="en-US" sz="2000" dirty="0">
                <a:latin typeface="Bahnschrift SemiLight Condensed" panose="020B0502040204020203" pitchFamily="34" charset="0"/>
              </a:rPr>
              <a:t> </a:t>
            </a:r>
            <a:r>
              <a:rPr lang="en-US" sz="2000" dirty="0" err="1">
                <a:latin typeface="Bahnschrift SemiLight Condensed" panose="020B0502040204020203" pitchFamily="34" charset="0"/>
              </a:rPr>
              <a:t>dalam</a:t>
            </a:r>
            <a:r>
              <a:rPr lang="en-US" sz="2000" dirty="0">
                <a:latin typeface="Bahnschrift SemiLight Condensed" panose="020B0502040204020203" pitchFamily="34" charset="0"/>
              </a:rPr>
              <a:t> </a:t>
            </a:r>
            <a:r>
              <a:rPr lang="en-US" sz="2000" dirty="0" err="1">
                <a:latin typeface="Bahnschrift SemiLight Condensed" panose="020B0502040204020203" pitchFamily="34" charset="0"/>
              </a:rPr>
              <a:t>rangka</a:t>
            </a:r>
            <a:r>
              <a:rPr lang="en-US" sz="2000" dirty="0">
                <a:latin typeface="Bahnschrift SemiLight Condensed" panose="020B0502040204020203" pitchFamily="34" charset="0"/>
              </a:rPr>
              <a:t> </a:t>
            </a:r>
            <a:r>
              <a:rPr lang="en-US" sz="2000" dirty="0" err="1">
                <a:latin typeface="Bahnschrift SemiLight Condensed" panose="020B0502040204020203" pitchFamily="34" charset="0"/>
              </a:rPr>
              <a:t>upacara</a:t>
            </a:r>
            <a:r>
              <a:rPr lang="en-US" sz="2000" dirty="0">
                <a:latin typeface="Bahnschrift SemiLight Condensed" panose="020B0502040204020203" pitchFamily="34" charset="0"/>
              </a:rPr>
              <a:t> </a:t>
            </a:r>
            <a:r>
              <a:rPr lang="en-US" sz="2000" dirty="0" err="1">
                <a:latin typeface="Bahnschrift SemiLight Condensed" panose="020B0502040204020203" pitchFamily="34" charset="0"/>
              </a:rPr>
              <a:t>peringatan</a:t>
            </a:r>
            <a:r>
              <a:rPr lang="en-US" sz="2000" dirty="0">
                <a:latin typeface="Bahnschrift SemiLight Condensed" panose="020B0502040204020203" pitchFamily="34" charset="0"/>
              </a:rPr>
              <a:t> </a:t>
            </a:r>
            <a:r>
              <a:rPr lang="en-US" sz="2000" dirty="0" err="1">
                <a:latin typeface="Bahnschrift SemiLight Condensed" panose="020B0502040204020203" pitchFamily="34" charset="0"/>
              </a:rPr>
              <a:t>hari</a:t>
            </a:r>
            <a:r>
              <a:rPr lang="en-US" sz="2000" dirty="0">
                <a:latin typeface="Bahnschrift SemiLight Condensed" panose="020B0502040204020203" pitchFamily="34" charset="0"/>
              </a:rPr>
              <a:t> </a:t>
            </a:r>
            <a:r>
              <a:rPr lang="en-US" sz="2000" dirty="0" err="1">
                <a:latin typeface="Bahnschrift SemiLight Condensed" panose="020B0502040204020203" pitchFamily="34" charset="0"/>
              </a:rPr>
              <a:t>besar</a:t>
            </a:r>
            <a:r>
              <a:rPr lang="en-US" sz="2000" dirty="0">
                <a:latin typeface="Bahnschrift SemiLight Condensed" panose="020B0502040204020203" pitchFamily="34" charset="0"/>
              </a:rPr>
              <a:t> </a:t>
            </a:r>
            <a:r>
              <a:rPr lang="en-US" sz="2000" dirty="0" err="1">
                <a:latin typeface="Bahnschrift SemiLight Condensed" panose="020B0502040204020203" pitchFamily="34" charset="0"/>
              </a:rPr>
              <a:t>nasional</a:t>
            </a:r>
            <a:r>
              <a:rPr lang="en-US" sz="2000" dirty="0">
                <a:latin typeface="Bahnschrift SemiLight Condensed" panose="020B0502040204020203" pitchFamily="34" charset="0"/>
              </a:rPr>
              <a:t>, </a:t>
            </a:r>
            <a:r>
              <a:rPr lang="en-US" sz="2000" dirty="0" smtClean="0">
                <a:latin typeface="Bahnschrift SemiLight Condensed" panose="020B0502040204020203" pitchFamily="34" charset="0"/>
              </a:rPr>
              <a:t>(</a:t>
            </a:r>
            <a:r>
              <a:rPr lang="en-US" sz="2000" dirty="0" err="1" smtClean="0">
                <a:latin typeface="Bahnschrift SemiLight Condensed" panose="020B0502040204020203" pitchFamily="34" charset="0"/>
              </a:rPr>
              <a:t>Jika</a:t>
            </a:r>
            <a:r>
              <a:rPr lang="en-US" sz="2000" dirty="0" smtClean="0">
                <a:latin typeface="Bahnschrift SemiLight Condensed" panose="020B0502040204020203" pitchFamily="34" charset="0"/>
              </a:rPr>
              <a:t> </a:t>
            </a:r>
            <a:r>
              <a:rPr lang="en-US" sz="2000" dirty="0" err="1" smtClean="0">
                <a:latin typeface="Bahnschrift SemiLight Condensed" panose="020B0502040204020203" pitchFamily="34" charset="0"/>
              </a:rPr>
              <a:t>lomba</a:t>
            </a:r>
            <a:r>
              <a:rPr lang="en-US" sz="2000" dirty="0" smtClean="0">
                <a:latin typeface="Bahnschrift SemiLight Condensed" panose="020B0502040204020203" pitchFamily="34" charset="0"/>
              </a:rPr>
              <a:t> </a:t>
            </a:r>
            <a:r>
              <a:rPr lang="en-US" sz="2000" dirty="0" err="1" smtClean="0">
                <a:latin typeface="Bahnschrift SemiLight Condensed" panose="020B0502040204020203" pitchFamily="34" charset="0"/>
              </a:rPr>
              <a:t>diperbolehkan</a:t>
            </a:r>
            <a:r>
              <a:rPr lang="en-US" sz="2000" dirty="0" smtClean="0">
                <a:latin typeface="Bahnschrift SemiLight Condensed" panose="020B0502040204020203" pitchFamily="34" charset="0"/>
              </a:rPr>
              <a:t>)</a:t>
            </a:r>
            <a:endParaRPr lang="en-US" sz="2000" dirty="0">
              <a:latin typeface="Bahnschrift SemiLight Condensed" panose="020B0502040204020203" pitchFamily="34" charset="0"/>
            </a:endParaRPr>
          </a:p>
          <a:p>
            <a:pPr marL="285750" lvl="0" indent="-285750" algn="just">
              <a:buFont typeface="Wingdings" panose="05000000000000000000" pitchFamily="2" charset="2"/>
              <a:buChar char="q"/>
            </a:pPr>
            <a:r>
              <a:rPr lang="en-US" sz="2000" dirty="0" err="1">
                <a:latin typeface="Bahnschrift SemiLight Condensed" panose="020B0502040204020203" pitchFamily="34" charset="0"/>
              </a:rPr>
              <a:t>Penyelenggaran</a:t>
            </a:r>
            <a:r>
              <a:rPr lang="en-US" sz="2000" dirty="0">
                <a:latin typeface="Bahnschrift SemiLight Condensed" panose="020B0502040204020203" pitchFamily="34" charset="0"/>
              </a:rPr>
              <a:t> </a:t>
            </a:r>
            <a:r>
              <a:rPr lang="en-US" sz="2000" dirty="0" err="1">
                <a:latin typeface="Bahnschrift SemiLight Condensed" panose="020B0502040204020203" pitchFamily="34" charset="0"/>
              </a:rPr>
              <a:t>upacara</a:t>
            </a:r>
            <a:r>
              <a:rPr lang="en-US" sz="2000" dirty="0">
                <a:latin typeface="Bahnschrift SemiLight Condensed" panose="020B0502040204020203" pitchFamily="34" charset="0"/>
              </a:rPr>
              <a:t> </a:t>
            </a:r>
            <a:r>
              <a:rPr lang="en-US" sz="2000" dirty="0" err="1">
                <a:latin typeface="Bahnschrift SemiLight Condensed" panose="020B0502040204020203" pitchFamily="34" charset="0"/>
              </a:rPr>
              <a:t>atau</a:t>
            </a:r>
            <a:r>
              <a:rPr lang="en-US" sz="2000" dirty="0">
                <a:latin typeface="Bahnschrift SemiLight Condensed" panose="020B0502040204020203" pitchFamily="34" charset="0"/>
              </a:rPr>
              <a:t> </a:t>
            </a:r>
            <a:r>
              <a:rPr lang="en-US" sz="2000" dirty="0" err="1">
                <a:latin typeface="Bahnschrift SemiLight Condensed" panose="020B0502040204020203" pitchFamily="34" charset="0"/>
              </a:rPr>
              <a:t>keagamaan</a:t>
            </a:r>
            <a:r>
              <a:rPr lang="en-US" sz="2000" dirty="0">
                <a:latin typeface="Bahnschrift SemiLight Condensed" panose="020B0502040204020203" pitchFamily="34" charset="0"/>
              </a:rPr>
              <a:t> </a:t>
            </a:r>
            <a:r>
              <a:rPr lang="en-US" sz="2000" dirty="0" smtClean="0">
                <a:latin typeface="Bahnschrift SemiLight Condensed" panose="020B0502040204020203" pitchFamily="34" charset="0"/>
              </a:rPr>
              <a:t>(</a:t>
            </a:r>
            <a:r>
              <a:rPr lang="en-US" sz="2000" dirty="0" err="1" smtClean="0">
                <a:latin typeface="Bahnschrift SemiLight Condensed" panose="020B0502040204020203" pitchFamily="34" charset="0"/>
              </a:rPr>
              <a:t>Idul</a:t>
            </a:r>
            <a:r>
              <a:rPr lang="en-US" sz="2000" dirty="0" smtClean="0">
                <a:latin typeface="Bahnschrift SemiLight Condensed" panose="020B0502040204020203" pitchFamily="34" charset="0"/>
              </a:rPr>
              <a:t> </a:t>
            </a:r>
            <a:r>
              <a:rPr lang="en-US" sz="2000" dirty="0" err="1" smtClean="0">
                <a:latin typeface="Bahnschrift SemiLight Condensed" panose="020B0502040204020203" pitchFamily="34" charset="0"/>
              </a:rPr>
              <a:t>Fitri</a:t>
            </a:r>
            <a:r>
              <a:rPr lang="en-US" sz="2000" dirty="0">
                <a:latin typeface="Bahnschrift SemiLight Condensed" panose="020B0502040204020203" pitchFamily="34" charset="0"/>
              </a:rPr>
              <a:t>, </a:t>
            </a:r>
            <a:r>
              <a:rPr lang="en-US" sz="2000" dirty="0" err="1" smtClean="0">
                <a:latin typeface="Bahnschrift SemiLight Condensed" panose="020B0502040204020203" pitchFamily="34" charset="0"/>
              </a:rPr>
              <a:t>Idul</a:t>
            </a:r>
            <a:r>
              <a:rPr lang="en-US" sz="2000" dirty="0" smtClean="0">
                <a:latin typeface="Bahnschrift SemiLight Condensed" panose="020B0502040204020203" pitchFamily="34" charset="0"/>
              </a:rPr>
              <a:t> </a:t>
            </a:r>
            <a:r>
              <a:rPr lang="en-US" sz="2000" dirty="0" err="1" smtClean="0">
                <a:latin typeface="Bahnschrift SemiLight Condensed" panose="020B0502040204020203" pitchFamily="34" charset="0"/>
              </a:rPr>
              <a:t>Adha</a:t>
            </a:r>
            <a:r>
              <a:rPr lang="en-US" sz="2000" dirty="0" smtClean="0">
                <a:latin typeface="Bahnschrift SemiLight Condensed" panose="020B0502040204020203" pitchFamily="34" charset="0"/>
              </a:rPr>
              <a:t>, </a:t>
            </a:r>
            <a:r>
              <a:rPr lang="en-US" sz="2000" dirty="0" err="1" smtClean="0">
                <a:latin typeface="Bahnschrift SemiLight Condensed" panose="020B0502040204020203" pitchFamily="34" charset="0"/>
              </a:rPr>
              <a:t>dan</a:t>
            </a:r>
            <a:r>
              <a:rPr lang="en-US" sz="2000" dirty="0" smtClean="0">
                <a:latin typeface="Bahnschrift SemiLight Condensed" panose="020B0502040204020203" pitchFamily="34" charset="0"/>
              </a:rPr>
              <a:t> </a:t>
            </a:r>
            <a:r>
              <a:rPr lang="en-US" sz="2000" dirty="0" err="1" smtClean="0">
                <a:latin typeface="Bahnschrift SemiLight Condensed" panose="020B0502040204020203" pitchFamily="34" charset="0"/>
              </a:rPr>
              <a:t>sejenisnya</a:t>
            </a:r>
            <a:r>
              <a:rPr lang="en-US" sz="2000" dirty="0" smtClean="0">
                <a:latin typeface="Bahnschrift SemiLight Condensed" panose="020B0502040204020203" pitchFamily="34" charset="0"/>
              </a:rPr>
              <a:t>)</a:t>
            </a:r>
            <a:endParaRPr lang="en-US" sz="2000" dirty="0">
              <a:latin typeface="Bahnschrift SemiLight Condensed" panose="020B0502040204020203" pitchFamily="34" charset="0"/>
            </a:endParaRPr>
          </a:p>
          <a:p>
            <a:pPr marL="285750" lvl="0" indent="-285750" algn="just">
              <a:buFont typeface="Wingdings" panose="05000000000000000000" pitchFamily="2" charset="2"/>
              <a:buChar char="q"/>
            </a:pPr>
            <a:r>
              <a:rPr lang="en-US" sz="2000" dirty="0" err="1">
                <a:latin typeface="Bahnschrift SemiLight Condensed" panose="020B0502040204020203" pitchFamily="34" charset="0"/>
              </a:rPr>
              <a:t>Membiayai</a:t>
            </a:r>
            <a:r>
              <a:rPr lang="en-US" sz="2000" dirty="0">
                <a:latin typeface="Bahnschrift SemiLight Condensed" panose="020B0502040204020203" pitchFamily="34" charset="0"/>
              </a:rPr>
              <a:t> </a:t>
            </a:r>
            <a:r>
              <a:rPr lang="en-US" sz="2000" dirty="0" err="1">
                <a:latin typeface="Bahnschrift SemiLight Condensed" panose="020B0502040204020203" pitchFamily="34" charset="0"/>
              </a:rPr>
              <a:t>kegiatan</a:t>
            </a:r>
            <a:r>
              <a:rPr lang="en-US" sz="2000" dirty="0">
                <a:latin typeface="Bahnschrift SemiLight Condensed" panose="020B0502040204020203" pitchFamily="34" charset="0"/>
              </a:rPr>
              <a:t> </a:t>
            </a:r>
            <a:r>
              <a:rPr lang="en-US" sz="2000" dirty="0" err="1" smtClean="0">
                <a:latin typeface="Bahnschrift SemiLight Condensed" panose="020B0502040204020203" pitchFamily="34" charset="0"/>
              </a:rPr>
              <a:t>yg</a:t>
            </a:r>
            <a:r>
              <a:rPr lang="en-US" sz="2000" dirty="0" smtClean="0">
                <a:latin typeface="Bahnschrift SemiLight Condensed" panose="020B0502040204020203" pitchFamily="34" charset="0"/>
              </a:rPr>
              <a:t> </a:t>
            </a:r>
            <a:r>
              <a:rPr lang="en-US" sz="2000" dirty="0" err="1" smtClean="0">
                <a:latin typeface="Bahnschrift SemiLight Condensed" panose="020B0502040204020203" pitchFamily="34" charset="0"/>
              </a:rPr>
              <a:t>telah</a:t>
            </a:r>
            <a:r>
              <a:rPr lang="en-US" sz="2000" dirty="0" smtClean="0">
                <a:latin typeface="Bahnschrift SemiLight Condensed" panose="020B0502040204020203" pitchFamily="34" charset="0"/>
              </a:rPr>
              <a:t> </a:t>
            </a:r>
            <a:r>
              <a:rPr lang="en-US" sz="2000" dirty="0" err="1" smtClean="0">
                <a:latin typeface="Bahnschrift SemiLight Condensed" panose="020B0502040204020203" pitchFamily="34" charset="0"/>
              </a:rPr>
              <a:t>dibiayai</a:t>
            </a:r>
            <a:r>
              <a:rPr lang="en-US" sz="2000" dirty="0" smtClean="0">
                <a:latin typeface="Bahnschrift SemiLight Condensed" panose="020B0502040204020203" pitchFamily="34" charset="0"/>
              </a:rPr>
              <a:t> </a:t>
            </a:r>
            <a:r>
              <a:rPr lang="en-US" sz="2000" dirty="0" err="1" smtClean="0">
                <a:latin typeface="Bahnschrift SemiLight Condensed" panose="020B0502040204020203" pitchFamily="34" charset="0"/>
              </a:rPr>
              <a:t>penuh</a:t>
            </a:r>
            <a:r>
              <a:rPr lang="en-US" sz="2000" dirty="0" smtClean="0">
                <a:latin typeface="Bahnschrift SemiLight Condensed" panose="020B0502040204020203" pitchFamily="34" charset="0"/>
              </a:rPr>
              <a:t> </a:t>
            </a:r>
            <a:r>
              <a:rPr lang="en-US" sz="2000" dirty="0" err="1" smtClean="0">
                <a:latin typeface="Bahnschrift SemiLight Condensed" panose="020B0502040204020203" pitchFamily="34" charset="0"/>
              </a:rPr>
              <a:t>dari</a:t>
            </a:r>
            <a:r>
              <a:rPr lang="en-US" sz="2000" dirty="0" smtClean="0">
                <a:latin typeface="Bahnschrift SemiLight Condensed" panose="020B0502040204020203" pitchFamily="34" charset="0"/>
              </a:rPr>
              <a:t> </a:t>
            </a:r>
            <a:r>
              <a:rPr lang="en-US" sz="2000" dirty="0" err="1">
                <a:latin typeface="Bahnschrift SemiLight Condensed" panose="020B0502040204020203" pitchFamily="34" charset="0"/>
              </a:rPr>
              <a:t>sumber</a:t>
            </a:r>
            <a:r>
              <a:rPr lang="en-US" sz="2000" dirty="0">
                <a:latin typeface="Bahnschrift SemiLight Condensed" panose="020B0502040204020203" pitchFamily="34" charset="0"/>
              </a:rPr>
              <a:t> dana lain </a:t>
            </a:r>
          </a:p>
          <a:p>
            <a:pPr lvl="0" algn="just"/>
            <a:r>
              <a:rPr lang="en-US" sz="2000" dirty="0" smtClean="0">
                <a:solidFill>
                  <a:srgbClr val="FF0000"/>
                </a:solidFill>
                <a:latin typeface="Bahnschrift SemiLight Condensed" panose="020B0502040204020203" pitchFamily="34" charset="0"/>
              </a:rPr>
              <a:t>        notes : Guru honor </a:t>
            </a:r>
            <a:r>
              <a:rPr lang="en-US" sz="2000" dirty="0" err="1" smtClean="0">
                <a:solidFill>
                  <a:srgbClr val="FF0000"/>
                </a:solidFill>
                <a:latin typeface="Bahnschrift SemiLight Condensed" panose="020B0502040204020203" pitchFamily="34" charset="0"/>
              </a:rPr>
              <a:t>yg</a:t>
            </a:r>
            <a:r>
              <a:rPr lang="en-US" sz="2000" dirty="0" smtClean="0">
                <a:solidFill>
                  <a:srgbClr val="FF0000"/>
                </a:solidFill>
                <a:latin typeface="Bahnschrift SemiLight Condensed" panose="020B0502040204020203" pitchFamily="34" charset="0"/>
              </a:rPr>
              <a:t> </a:t>
            </a:r>
            <a:r>
              <a:rPr lang="en-US" sz="2000" dirty="0" err="1" smtClean="0">
                <a:solidFill>
                  <a:srgbClr val="FF0000"/>
                </a:solidFill>
                <a:latin typeface="Bahnschrift SemiLight Condensed" panose="020B0502040204020203" pitchFamily="34" charset="0"/>
              </a:rPr>
              <a:t>telah</a:t>
            </a:r>
            <a:r>
              <a:rPr lang="en-US" sz="2000" dirty="0" smtClean="0">
                <a:solidFill>
                  <a:srgbClr val="FF0000"/>
                </a:solidFill>
                <a:latin typeface="Bahnschrift SemiLight Condensed" panose="020B0502040204020203" pitchFamily="34" charset="0"/>
              </a:rPr>
              <a:t> </a:t>
            </a:r>
            <a:r>
              <a:rPr lang="en-US" sz="2000" dirty="0" err="1" smtClean="0">
                <a:solidFill>
                  <a:srgbClr val="FF0000"/>
                </a:solidFill>
                <a:latin typeface="Bahnschrift SemiLight Condensed" panose="020B0502040204020203" pitchFamily="34" charset="0"/>
              </a:rPr>
              <a:t>mendapat</a:t>
            </a:r>
            <a:r>
              <a:rPr lang="en-US" sz="2000" dirty="0" smtClean="0">
                <a:solidFill>
                  <a:srgbClr val="FF0000"/>
                </a:solidFill>
                <a:latin typeface="Bahnschrift SemiLight Condensed" panose="020B0502040204020203" pitchFamily="34" charset="0"/>
              </a:rPr>
              <a:t> </a:t>
            </a:r>
            <a:r>
              <a:rPr lang="en-US" sz="2000" dirty="0" err="1" smtClean="0">
                <a:solidFill>
                  <a:srgbClr val="FF0000"/>
                </a:solidFill>
                <a:latin typeface="Bahnschrift SemiLight Condensed" panose="020B0502040204020203" pitchFamily="34" charset="0"/>
              </a:rPr>
              <a:t>tunjangan</a:t>
            </a:r>
            <a:r>
              <a:rPr lang="en-US" sz="2000" dirty="0" smtClean="0">
                <a:solidFill>
                  <a:srgbClr val="FF0000"/>
                </a:solidFill>
                <a:latin typeface="Bahnschrift SemiLight Condensed" panose="020B0502040204020203" pitchFamily="34" charset="0"/>
              </a:rPr>
              <a:t> </a:t>
            </a:r>
            <a:r>
              <a:rPr lang="en-US" sz="2000" dirty="0" err="1" smtClean="0">
                <a:solidFill>
                  <a:srgbClr val="FF0000"/>
                </a:solidFill>
                <a:latin typeface="Bahnschrift SemiLight Condensed" panose="020B0502040204020203" pitchFamily="34" charset="0"/>
              </a:rPr>
              <a:t>sertifikasi</a:t>
            </a:r>
            <a:r>
              <a:rPr lang="en-US" sz="2000" dirty="0" smtClean="0">
                <a:solidFill>
                  <a:srgbClr val="FF0000"/>
                </a:solidFill>
                <a:latin typeface="Bahnschrift SemiLight Condensed" panose="020B0502040204020203" pitchFamily="34" charset="0"/>
              </a:rPr>
              <a:t> </a:t>
            </a:r>
            <a:r>
              <a:rPr lang="en-US" sz="2000" dirty="0" err="1" smtClean="0">
                <a:solidFill>
                  <a:srgbClr val="FF0000"/>
                </a:solidFill>
                <a:latin typeface="Bahnschrift SemiLight Condensed" panose="020B0502040204020203" pitchFamily="34" charset="0"/>
              </a:rPr>
              <a:t>boleh</a:t>
            </a:r>
            <a:r>
              <a:rPr lang="en-US" sz="2000" dirty="0" smtClean="0">
                <a:solidFill>
                  <a:srgbClr val="FF0000"/>
                </a:solidFill>
                <a:latin typeface="Bahnschrift SemiLight Condensed" panose="020B0502040204020203" pitchFamily="34" charset="0"/>
              </a:rPr>
              <a:t> </a:t>
            </a:r>
            <a:r>
              <a:rPr lang="en-US" sz="2000" dirty="0" err="1">
                <a:solidFill>
                  <a:srgbClr val="FF0000"/>
                </a:solidFill>
                <a:latin typeface="Bahnschrift SemiLight Condensed" panose="020B0502040204020203" pitchFamily="34" charset="0"/>
              </a:rPr>
              <a:t>didanai</a:t>
            </a:r>
            <a:r>
              <a:rPr lang="en-US" sz="2000" dirty="0">
                <a:solidFill>
                  <a:srgbClr val="FF0000"/>
                </a:solidFill>
                <a:latin typeface="Bahnschrift SemiLight Condensed" panose="020B0502040204020203" pitchFamily="34" charset="0"/>
              </a:rPr>
              <a:t> </a:t>
            </a:r>
            <a:r>
              <a:rPr lang="en-US" sz="2000" dirty="0" err="1">
                <a:solidFill>
                  <a:srgbClr val="FF0000"/>
                </a:solidFill>
                <a:latin typeface="Bahnschrift SemiLight Condensed" panose="020B0502040204020203" pitchFamily="34" charset="0"/>
              </a:rPr>
              <a:t>oleh</a:t>
            </a:r>
            <a:r>
              <a:rPr lang="en-US" sz="2000" dirty="0">
                <a:solidFill>
                  <a:srgbClr val="FF0000"/>
                </a:solidFill>
                <a:latin typeface="Bahnschrift SemiLight Condensed" panose="020B0502040204020203" pitchFamily="34" charset="0"/>
              </a:rPr>
              <a:t> BOS</a:t>
            </a:r>
          </a:p>
          <a:p>
            <a:pPr marR="0" lvl="1" algn="just">
              <a:spcBef>
                <a:spcPts val="0"/>
              </a:spcBef>
              <a:spcAft>
                <a:spcPts val="0"/>
              </a:spcAft>
              <a:buSzPts val="1200"/>
              <a:tabLst>
                <a:tab pos="1391285" algn="l"/>
                <a:tab pos="1391920" algn="l"/>
              </a:tabLst>
            </a:pPr>
            <a:endParaRPr lang="en-US" sz="2000" spc="-5" dirty="0">
              <a:latin typeface="Bahnschrift SemiLight Condensed" panose="020B0502040204020203" pitchFamily="34" charset="0"/>
              <a:ea typeface="Bookman Old Style" panose="02050604050505020204" pitchFamily="18" charset="0"/>
              <a:cs typeface="Bookman Old Style" panose="02050604050505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3772007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>
                <a:latin typeface="Bahnschrift" panose="020B0502040204020203" pitchFamily="34" charset="0"/>
              </a:rPr>
              <a:t>KOMPONEN PEMBIAYAAN BOS REGULER</a:t>
            </a:r>
            <a:endParaRPr lang="en-US" sz="2800" dirty="0">
              <a:latin typeface="Bahnschrift" panose="020B0502040204020203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76200" y="1371600"/>
            <a:ext cx="8763000" cy="47536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marR="0" lvl="0" indent="-34290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arenR"/>
            </a:pPr>
            <a:r>
              <a:rPr lang="en-US" b="1" dirty="0" smtClean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PENGEMBANGAN PERPUSTAKAAN </a:t>
            </a:r>
            <a:r>
              <a:rPr lang="en-US" b="1" dirty="0" smtClean="0">
                <a:solidFill>
                  <a:srgbClr val="00B0F0"/>
                </a:solidFill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 SD &amp; SMP )</a:t>
            </a:r>
            <a:endParaRPr lang="en-US" sz="1600" b="1" dirty="0" smtClean="0">
              <a:solidFill>
                <a:srgbClr val="00B0F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692150" marR="0" lvl="0" indent="-34290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"/>
            </a:pPr>
            <a:r>
              <a:rPr lang="en-US" dirty="0" err="1" smtClean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Buku</a:t>
            </a:r>
            <a:r>
              <a:rPr lang="en-US" dirty="0" smtClean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teks</a:t>
            </a:r>
            <a:r>
              <a:rPr lang="en-US" dirty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utama</a:t>
            </a:r>
            <a:r>
              <a:rPr lang="en-US" dirty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untuk</a:t>
            </a:r>
            <a:r>
              <a:rPr lang="en-US" dirty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peserta</a:t>
            </a:r>
            <a:r>
              <a:rPr lang="en-US" dirty="0" smtClean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didik</a:t>
            </a:r>
            <a:r>
              <a:rPr lang="en-US" dirty="0" smtClean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guru, KS </a:t>
            </a:r>
            <a:r>
              <a:rPr lang="en-US" dirty="0" err="1" smtClean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dengan</a:t>
            </a:r>
            <a:r>
              <a:rPr lang="en-US" dirty="0" smtClean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harga</a:t>
            </a:r>
            <a:r>
              <a:rPr lang="en-US" dirty="0" smtClean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sesuai</a:t>
            </a:r>
            <a:r>
              <a:rPr lang="en-US" dirty="0" smtClean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HET</a:t>
            </a:r>
            <a:endParaRPr lang="en-US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692150" marR="0" lvl="0" indent="-34290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"/>
            </a:pPr>
            <a:r>
              <a:rPr lang="en-US" dirty="0" err="1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Buku</a:t>
            </a:r>
            <a:r>
              <a:rPr lang="en-US" dirty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teks</a:t>
            </a:r>
            <a:r>
              <a:rPr lang="en-US" dirty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pendamping</a:t>
            </a:r>
            <a:endParaRPr lang="en-US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692150" marR="0" lvl="0" indent="-34290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"/>
            </a:pPr>
            <a:r>
              <a:rPr lang="en-US" dirty="0" err="1" smtClean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Buku</a:t>
            </a:r>
            <a:r>
              <a:rPr lang="en-US" dirty="0" smtClean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non </a:t>
            </a:r>
            <a:r>
              <a:rPr lang="en-US" dirty="0" err="1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teks</a:t>
            </a:r>
            <a:r>
              <a:rPr lang="en-US" dirty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US" dirty="0" err="1" smtClean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seperti</a:t>
            </a:r>
            <a:r>
              <a:rPr lang="en-US" dirty="0" smtClean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buku</a:t>
            </a:r>
            <a:r>
              <a:rPr lang="en-US" dirty="0" smtClean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bacaan</a:t>
            </a:r>
            <a:r>
              <a:rPr lang="en-US" dirty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US" dirty="0" err="1" smtClean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buku</a:t>
            </a:r>
            <a:r>
              <a:rPr lang="en-US" dirty="0" smtClean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pengayaan</a:t>
            </a:r>
            <a:r>
              <a:rPr lang="en-US" dirty="0" smtClean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US" dirty="0" err="1" smtClean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referensi</a:t>
            </a:r>
            <a:r>
              <a:rPr lang="en-US" dirty="0" smtClean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sebagai</a:t>
            </a:r>
            <a:r>
              <a:rPr lang="en-US" dirty="0" smtClean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penunjang</a:t>
            </a:r>
            <a:r>
              <a:rPr lang="en-US" dirty="0" smtClean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pendidikan</a:t>
            </a:r>
            <a:r>
              <a:rPr lang="en-US" dirty="0" smtClean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karakter</a:t>
            </a:r>
            <a:r>
              <a:rPr lang="en-US" dirty="0" smtClean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dan</a:t>
            </a:r>
            <a:r>
              <a:rPr lang="en-US" dirty="0" smtClean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pengembangan</a:t>
            </a:r>
            <a:r>
              <a:rPr lang="en-US" dirty="0" smtClean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literasi</a:t>
            </a:r>
            <a:r>
              <a:rPr lang="en-US" dirty="0" smtClean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sekolah</a:t>
            </a:r>
            <a:r>
              <a:rPr lang="en-US" dirty="0" smtClean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en-US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692150" marR="0" lvl="0" indent="-342900" algn="just">
              <a:lnSpc>
                <a:spcPct val="115000"/>
              </a:lnSpc>
              <a:spcBef>
                <a:spcPts val="0"/>
              </a:spcBef>
              <a:spcAft>
                <a:spcPts val="800"/>
              </a:spcAft>
              <a:buFont typeface="Wingdings" panose="05000000000000000000" pitchFamily="2" charset="2"/>
              <a:buChar char=""/>
            </a:pPr>
            <a:r>
              <a:rPr lang="en-US" dirty="0" err="1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Pembelian</a:t>
            </a:r>
            <a:r>
              <a:rPr lang="en-US" dirty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buku</a:t>
            </a:r>
            <a:r>
              <a:rPr lang="en-US" dirty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teks</a:t>
            </a:r>
            <a:r>
              <a:rPr lang="en-US" dirty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&amp; non </a:t>
            </a:r>
            <a:r>
              <a:rPr lang="en-US" dirty="0" err="1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teks</a:t>
            </a:r>
            <a:r>
              <a:rPr lang="en-US" dirty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b="1" dirty="0">
                <a:solidFill>
                  <a:schemeClr val="accent1">
                    <a:lumMod val="75000"/>
                  </a:schemeClr>
                </a:solidFill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MAKSIMAL</a:t>
            </a:r>
            <a:r>
              <a:rPr lang="en-US" dirty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20% </a:t>
            </a:r>
            <a:r>
              <a:rPr lang="en-US" dirty="0" err="1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dari</a:t>
            </a:r>
            <a:r>
              <a:rPr lang="en-US" dirty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dana BOS (</a:t>
            </a:r>
            <a:r>
              <a:rPr lang="en-US" dirty="0" err="1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diutamakan</a:t>
            </a:r>
            <a:r>
              <a:rPr lang="en-US" dirty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buku</a:t>
            </a:r>
            <a:r>
              <a:rPr lang="en-US" dirty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Utama</a:t>
            </a:r>
            <a:r>
              <a:rPr lang="en-US" dirty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dulu</a:t>
            </a:r>
            <a:r>
              <a:rPr lang="en-US" dirty="0" smtClean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baru</a:t>
            </a:r>
            <a:r>
              <a:rPr lang="en-US" dirty="0" smtClean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dialokasikan</a:t>
            </a:r>
            <a:r>
              <a:rPr lang="en-US" dirty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ke</a:t>
            </a:r>
            <a:r>
              <a:rPr lang="en-US" dirty="0" smtClean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buku</a:t>
            </a:r>
            <a:r>
              <a:rPr lang="en-US" dirty="0" smtClean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non </a:t>
            </a:r>
            <a:r>
              <a:rPr lang="en-US" dirty="0" err="1" smtClean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teks</a:t>
            </a:r>
            <a:r>
              <a:rPr lang="en-US" dirty="0" smtClean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</a:t>
            </a:r>
          </a:p>
          <a:p>
            <a:pPr marL="692150" marR="0" lvl="0" indent="-342900" algn="just">
              <a:lnSpc>
                <a:spcPct val="115000"/>
              </a:lnSpc>
              <a:spcBef>
                <a:spcPts val="0"/>
              </a:spcBef>
              <a:spcAft>
                <a:spcPts val="800"/>
              </a:spcAft>
              <a:buFont typeface="Wingdings" panose="05000000000000000000" pitchFamily="2" charset="2"/>
              <a:buChar char=""/>
            </a:pPr>
            <a:r>
              <a:rPr lang="id-ID" sz="2000" dirty="0" smtClean="0">
                <a:latin typeface="Bahnschrift SemiLight Condensed" panose="020B0502040204020203" pitchFamily="34" charset="0"/>
              </a:rPr>
              <a:t>Pembelian </a:t>
            </a:r>
            <a:r>
              <a:rPr lang="id-ID" sz="2000" dirty="0">
                <a:latin typeface="Bahnschrift SemiLight Condensed" panose="020B0502040204020203" pitchFamily="34" charset="0"/>
              </a:rPr>
              <a:t>buku teks pendamping dan buku nonteks dilakukan apabila kebutuhan buku teks utama bagi peserta didik, guru, </a:t>
            </a:r>
            <a:r>
              <a:rPr lang="en-US" sz="2000" dirty="0" smtClean="0">
                <a:latin typeface="Bahnschrift SemiLight Condensed" panose="020B0502040204020203" pitchFamily="34" charset="0"/>
              </a:rPr>
              <a:t>&amp;</a:t>
            </a:r>
            <a:r>
              <a:rPr lang="id-ID" sz="2000" dirty="0" smtClean="0">
                <a:latin typeface="Bahnschrift SemiLight Condensed" panose="020B0502040204020203" pitchFamily="34" charset="0"/>
              </a:rPr>
              <a:t> </a:t>
            </a:r>
            <a:r>
              <a:rPr lang="en-US" sz="2000" dirty="0" smtClean="0">
                <a:latin typeface="Bahnschrift SemiLight Condensed" panose="020B0502040204020203" pitchFamily="34" charset="0"/>
              </a:rPr>
              <a:t>KS </a:t>
            </a:r>
            <a:r>
              <a:rPr lang="id-ID" sz="2000" dirty="0" smtClean="0">
                <a:latin typeface="Bahnschrift SemiLight Condensed" panose="020B0502040204020203" pitchFamily="34" charset="0"/>
              </a:rPr>
              <a:t>di </a:t>
            </a:r>
            <a:r>
              <a:rPr lang="id-ID" sz="2000" dirty="0">
                <a:latin typeface="Bahnschrift SemiLight Condensed" panose="020B0502040204020203" pitchFamily="34" charset="0"/>
              </a:rPr>
              <a:t>Sekolah telah </a:t>
            </a:r>
            <a:r>
              <a:rPr lang="id-ID" sz="2000" dirty="0" smtClean="0">
                <a:latin typeface="Bahnschrift SemiLight Condensed" panose="020B0502040204020203" pitchFamily="34" charset="0"/>
              </a:rPr>
              <a:t>terpenuhi.</a:t>
            </a:r>
            <a:endParaRPr lang="en-US" sz="2000" dirty="0">
              <a:latin typeface="Bahnschrift SemiLight Condensed" panose="020B0502040204020203" pitchFamily="34" charset="0"/>
            </a:endParaRPr>
          </a:p>
          <a:p>
            <a:pPr marL="692150" marR="0" lvl="0" indent="-342900" algn="just">
              <a:lnSpc>
                <a:spcPct val="115000"/>
              </a:lnSpc>
              <a:spcBef>
                <a:spcPts val="0"/>
              </a:spcBef>
              <a:spcAft>
                <a:spcPts val="800"/>
              </a:spcAft>
              <a:buFont typeface="Wingdings" panose="05000000000000000000" pitchFamily="2" charset="2"/>
              <a:buChar char=""/>
            </a:pPr>
            <a:r>
              <a:rPr lang="id-ID" sz="2000" dirty="0" smtClean="0">
                <a:latin typeface="Bahnschrift SemiLight Condensed" panose="020B0502040204020203" pitchFamily="34" charset="0"/>
              </a:rPr>
              <a:t>Pembelian </a:t>
            </a:r>
            <a:r>
              <a:rPr lang="id-ID" sz="2000" dirty="0">
                <a:latin typeface="Bahnschrift SemiLight Condensed" panose="020B0502040204020203" pitchFamily="34" charset="0"/>
              </a:rPr>
              <a:t>buku teks pendamping </a:t>
            </a:r>
            <a:r>
              <a:rPr lang="en-US" sz="2000" dirty="0" smtClean="0">
                <a:latin typeface="Bahnschrift SemiLight Condensed" panose="020B0502040204020203" pitchFamily="34" charset="0"/>
              </a:rPr>
              <a:t>&amp;</a:t>
            </a:r>
            <a:r>
              <a:rPr lang="id-ID" sz="2000" dirty="0" smtClean="0">
                <a:latin typeface="Bahnschrift SemiLight Condensed" panose="020B0502040204020203" pitchFamily="34" charset="0"/>
              </a:rPr>
              <a:t> </a:t>
            </a:r>
            <a:r>
              <a:rPr lang="id-ID" sz="2000" dirty="0">
                <a:latin typeface="Bahnschrift SemiLight Condensed" panose="020B0502040204020203" pitchFamily="34" charset="0"/>
              </a:rPr>
              <a:t>buku nonteks dilakukan melalui </a:t>
            </a:r>
            <a:r>
              <a:rPr lang="id-ID" sz="2000" dirty="0">
                <a:solidFill>
                  <a:schemeClr val="accent1">
                    <a:lumMod val="75000"/>
                  </a:schemeClr>
                </a:solidFill>
                <a:latin typeface="Bahnschrift SemiLight Condensed" panose="020B0502040204020203" pitchFamily="34" charset="0"/>
              </a:rPr>
              <a:t>sistem katalog </a:t>
            </a:r>
            <a:r>
              <a:rPr lang="id-ID" sz="2000" dirty="0" smtClean="0">
                <a:solidFill>
                  <a:schemeClr val="accent1">
                    <a:lumMod val="75000"/>
                  </a:schemeClr>
                </a:solidFill>
                <a:latin typeface="Bahnschrift SemiLight Condensed" panose="020B0502040204020203" pitchFamily="34" charset="0"/>
              </a:rPr>
              <a:t>elektronik</a:t>
            </a:r>
            <a:r>
              <a:rPr lang="id-ID" sz="2000" dirty="0" smtClean="0">
                <a:latin typeface="Bahnschrift SemiLight Condensed" panose="020B0502040204020203" pitchFamily="34" charset="0"/>
              </a:rPr>
              <a:t>.</a:t>
            </a:r>
            <a:endParaRPr lang="en-US" sz="2000" dirty="0">
              <a:latin typeface="Bahnschrift SemiLight Condensed" panose="020B0502040204020203" pitchFamily="34" charset="0"/>
            </a:endParaRPr>
          </a:p>
          <a:p>
            <a:pPr marL="692150" marR="0" lvl="0" indent="-342900" algn="just">
              <a:lnSpc>
                <a:spcPct val="115000"/>
              </a:lnSpc>
              <a:spcBef>
                <a:spcPts val="0"/>
              </a:spcBef>
              <a:spcAft>
                <a:spcPts val="800"/>
              </a:spcAft>
              <a:buFont typeface="Wingdings" panose="05000000000000000000" pitchFamily="2" charset="2"/>
              <a:buChar char=""/>
            </a:pPr>
            <a:r>
              <a:rPr lang="id-ID" sz="2000" dirty="0" smtClean="0">
                <a:latin typeface="Bahnschrift SemiLight Condensed" panose="020B0502040204020203" pitchFamily="34" charset="0"/>
              </a:rPr>
              <a:t>Dalam </a:t>
            </a:r>
            <a:r>
              <a:rPr lang="id-ID" sz="2000" dirty="0">
                <a:latin typeface="Bahnschrift SemiLight Condensed" panose="020B0502040204020203" pitchFamily="34" charset="0"/>
              </a:rPr>
              <a:t>hal pembelian melalui sistem katalog elektronik dimaksud tidak dapat dilakukan, maka pembelian buku teks pendamping dan buku nonteks dilakukan melalui mekanisme </a:t>
            </a:r>
            <a:r>
              <a:rPr lang="id-ID" sz="2000" dirty="0">
                <a:solidFill>
                  <a:schemeClr val="accent1">
                    <a:lumMod val="75000"/>
                  </a:schemeClr>
                </a:solidFill>
                <a:latin typeface="Bahnschrift SemiLight Condensed" panose="020B0502040204020203" pitchFamily="34" charset="0"/>
              </a:rPr>
              <a:t>PBJ Sekolah</a:t>
            </a:r>
            <a:endParaRPr lang="en-US" dirty="0">
              <a:solidFill>
                <a:schemeClr val="accent1">
                  <a:lumMod val="75000"/>
                </a:schemeClr>
              </a:solidFill>
              <a:effectLst/>
              <a:latin typeface="Bahnschrift SemiLight Condensed" panose="020B05020402040202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71397567"/>
      </p:ext>
    </p:extLst>
  </p:cSld>
  <p:clrMapOvr>
    <a:masterClrMapping/>
  </p:clrMapOvr>
</p:sld>
</file>

<file path=ppt/theme/theme1.xml><?xml version="1.0" encoding="utf-8"?>
<a:theme xmlns:a="http://schemas.openxmlformats.org/drawingml/2006/main" name="PPT BOS - GO SMART">
  <a:themeElements>
    <a:clrScheme name="Default Design 1">
      <a:dk1>
        <a:srgbClr val="000000"/>
      </a:dk1>
      <a:lt1>
        <a:srgbClr val="FDF58D"/>
      </a:lt1>
      <a:dk2>
        <a:srgbClr val="CC3300"/>
      </a:dk2>
      <a:lt2>
        <a:srgbClr val="808080"/>
      </a:lt2>
      <a:accent1>
        <a:srgbClr val="FF6161"/>
      </a:accent1>
      <a:accent2>
        <a:srgbClr val="FFC319"/>
      </a:accent2>
      <a:accent3>
        <a:srgbClr val="FEF9C5"/>
      </a:accent3>
      <a:accent4>
        <a:srgbClr val="000000"/>
      </a:accent4>
      <a:accent5>
        <a:srgbClr val="FFB7B7"/>
      </a:accent5>
      <a:accent6>
        <a:srgbClr val="E7B016"/>
      </a:accent6>
      <a:hlink>
        <a:srgbClr val="A8D02A"/>
      </a:hlink>
      <a:folHlink>
        <a:srgbClr val="5CB1FE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DF58D"/>
        </a:lt1>
        <a:dk2>
          <a:srgbClr val="CC3300"/>
        </a:dk2>
        <a:lt2>
          <a:srgbClr val="808080"/>
        </a:lt2>
        <a:accent1>
          <a:srgbClr val="FF6161"/>
        </a:accent1>
        <a:accent2>
          <a:srgbClr val="FFC319"/>
        </a:accent2>
        <a:accent3>
          <a:srgbClr val="FEF9C5"/>
        </a:accent3>
        <a:accent4>
          <a:srgbClr val="000000"/>
        </a:accent4>
        <a:accent5>
          <a:srgbClr val="FFB7B7"/>
        </a:accent5>
        <a:accent6>
          <a:srgbClr val="E7B016"/>
        </a:accent6>
        <a:hlink>
          <a:srgbClr val="A8D02A"/>
        </a:hlink>
        <a:folHlink>
          <a:srgbClr val="5CB1F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E1F4D8"/>
        </a:lt1>
        <a:dk2>
          <a:srgbClr val="003366"/>
        </a:dk2>
        <a:lt2>
          <a:srgbClr val="808080"/>
        </a:lt2>
        <a:accent1>
          <a:srgbClr val="FFC319"/>
        </a:accent1>
        <a:accent2>
          <a:srgbClr val="A8D02A"/>
        </a:accent2>
        <a:accent3>
          <a:srgbClr val="EEF8E9"/>
        </a:accent3>
        <a:accent4>
          <a:srgbClr val="000000"/>
        </a:accent4>
        <a:accent5>
          <a:srgbClr val="FFDEAB"/>
        </a:accent5>
        <a:accent6>
          <a:srgbClr val="98BC25"/>
        </a:accent6>
        <a:hlink>
          <a:srgbClr val="5CB1FE"/>
        </a:hlink>
        <a:folHlink>
          <a:srgbClr val="FF616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EE9DE"/>
        </a:lt1>
        <a:dk2>
          <a:srgbClr val="000066"/>
        </a:dk2>
        <a:lt2>
          <a:srgbClr val="808080"/>
        </a:lt2>
        <a:accent1>
          <a:srgbClr val="5CB1FE"/>
        </a:accent1>
        <a:accent2>
          <a:srgbClr val="FF7575"/>
        </a:accent2>
        <a:accent3>
          <a:srgbClr val="FEF2EC"/>
        </a:accent3>
        <a:accent4>
          <a:srgbClr val="000000"/>
        </a:accent4>
        <a:accent5>
          <a:srgbClr val="B5D5FE"/>
        </a:accent5>
        <a:accent6>
          <a:srgbClr val="E76969"/>
        </a:accent6>
        <a:hlink>
          <a:srgbClr val="FFC319"/>
        </a:hlink>
        <a:folHlink>
          <a:srgbClr val="A8D02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PPT BOS - GO SMART</Template>
  <TotalTime>1634</TotalTime>
  <Words>2711</Words>
  <Application>Microsoft Office PowerPoint</Application>
  <PresentationFormat>On-screen Show (4:3)</PresentationFormat>
  <Paragraphs>256</Paragraphs>
  <Slides>31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16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48" baseType="lpstr">
      <vt:lpstr>Agency FB</vt:lpstr>
      <vt:lpstr>Arial</vt:lpstr>
      <vt:lpstr>Arial Black</vt:lpstr>
      <vt:lpstr>Bahnschrift</vt:lpstr>
      <vt:lpstr>Bahnschrift SemiLight Condensed</vt:lpstr>
      <vt:lpstr>Berlin Sans FB Demi</vt:lpstr>
      <vt:lpstr>Bookman Old Style</vt:lpstr>
      <vt:lpstr>Calibri</vt:lpstr>
      <vt:lpstr>Cambria</vt:lpstr>
      <vt:lpstr>Gill Sans Ultra Bold Condensed</vt:lpstr>
      <vt:lpstr>Kozuka Mincho Pro H</vt:lpstr>
      <vt:lpstr>Rockwell Extra Bold</vt:lpstr>
      <vt:lpstr>Tahoma</vt:lpstr>
      <vt:lpstr>Times New Roman</vt:lpstr>
      <vt:lpstr>Verdana</vt:lpstr>
      <vt:lpstr>Wingdings</vt:lpstr>
      <vt:lpstr>PPT BOS - GO SMART</vt:lpstr>
      <vt:lpstr>BANTUAN OPERASIONAL SEKOLAH  TAHUN 2019   DINAS PENDIDIKAN, PEMUDA, DAN OLAHRAGA KAB. GUNUNGKIDUL</vt:lpstr>
      <vt:lpstr>LANDASAN HUKUM</vt:lpstr>
      <vt:lpstr>PROSES PENGANGGARAN</vt:lpstr>
      <vt:lpstr>ISTILAH Baru  BOS Reguler digunakan untuk membiayai kebutuhan operasional, non personalia (bukan untuk pribadi siswa, guru, maupun TU)</vt:lpstr>
      <vt:lpstr>TIM BOS MANAJEMEN SEKOLAH</vt:lpstr>
      <vt:lpstr>Kebijakan Khusus  Lampiran 1 halaman 15-17</vt:lpstr>
      <vt:lpstr>PENGGUNAAN DANA BOS</vt:lpstr>
      <vt:lpstr>LARANGAN BOS</vt:lpstr>
      <vt:lpstr>KOMPONEN PEMBIAYAAN BOS REGULER</vt:lpstr>
      <vt:lpstr>2) PPDB (SD &amp; SMP)</vt:lpstr>
      <vt:lpstr>3) KEGIATAN PEMBELAJARAN &amp; EKSTRAKURIKULER (SD &amp; SMP) </vt:lpstr>
      <vt:lpstr>3) KEGIATAN PEMBELAJARAN &amp; EKSTRAKURIKULER (SD &amp; SMP) Lanjutan…</vt:lpstr>
      <vt:lpstr>4) EVALUASI PEMBELAJARAN &amp; EKSTRAKURIKULER jenjang SD</vt:lpstr>
      <vt:lpstr>4) EVALUASI PEMBELAJARAN   jenjang SMP</vt:lpstr>
      <vt:lpstr>4) EVALUASI PEMBELAJARAN lanjutan . . .</vt:lpstr>
      <vt:lpstr>5) PENGELOLAAN SEKOLAH (SD &amp; SMP)</vt:lpstr>
      <vt:lpstr>5) PENGELOLAAN SEKOLAH (SD &amp; SMP) LANJUTAN . . .</vt:lpstr>
      <vt:lpstr>6) Pengembangan Keprofesian Guru dan Tenaga Kependidikan, serta Pengembangan Manajemen Sekolah (SD &amp; SMP)</vt:lpstr>
      <vt:lpstr>7) Langganan Daya dan Jasa (SD &amp; SMP)</vt:lpstr>
      <vt:lpstr>8) Pemeliharaan Sarana dan Prasarana Sekolah (SD &amp; SMP) </vt:lpstr>
      <vt:lpstr>9) Pembayaran Honor (SD &amp; SMP) </vt:lpstr>
      <vt:lpstr>10) Pembelian/Perawatan Alat Multi Media Pembelajaran (SD &amp; SMP)</vt:lpstr>
      <vt:lpstr>Lanjutan Komponen 4 KEGIATAN EDS (Evaluasi Diri Sekolah)</vt:lpstr>
      <vt:lpstr>SISA ANGGARAN 2018 </vt:lpstr>
      <vt:lpstr>PowerPoint Presentation</vt:lpstr>
      <vt:lpstr>ALUR KOREKSI APBS/RKAS</vt:lpstr>
      <vt:lpstr>PERTANGGUNGJAWABAN</vt:lpstr>
      <vt:lpstr>PEMBUKUAN MENGGUNAKAN APLIKASI SIPKS</vt:lpstr>
      <vt:lpstr>ATTENTION …  </vt:lpstr>
      <vt:lpstr>ATTENTION …  </vt:lpstr>
      <vt:lpstr>MATUR SUWUN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JURUS JITU  LAPORAN SPJ BOS PUSAT</dc:title>
  <dc:creator>Asus</dc:creator>
  <cp:lastModifiedBy>pak marto</cp:lastModifiedBy>
  <cp:revision>172</cp:revision>
  <dcterms:created xsi:type="dcterms:W3CDTF">2018-07-18T20:33:09Z</dcterms:created>
  <dcterms:modified xsi:type="dcterms:W3CDTF">2019-02-21T07:32:30Z</dcterms:modified>
</cp:coreProperties>
</file>