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sldIdLst>
    <p:sldId id="290" r:id="rId2"/>
    <p:sldId id="334" r:id="rId3"/>
    <p:sldId id="337" r:id="rId4"/>
    <p:sldId id="338" r:id="rId5"/>
    <p:sldId id="335" r:id="rId6"/>
    <p:sldId id="28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497" autoAdjust="0"/>
  </p:normalViewPr>
  <p:slideViewPr>
    <p:cSldViewPr>
      <p:cViewPr>
        <p:scale>
          <a:sx n="70" d="100"/>
          <a:sy n="70" d="100"/>
        </p:scale>
        <p:origin x="-138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E0926-BE20-456A-8949-0C5A5B3E02DF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AACD2-3467-420A-90FD-7A27BCC897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D088C0-B23C-400B-8A55-2A6816BACFD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06C7667-8B11-40CC-980E-BA5CC339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417" y="476672"/>
            <a:ext cx="9144000" cy="424847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TUGAS MANDIRI</a:t>
            </a:r>
            <a:br>
              <a:rPr lang="en-US" sz="4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PEMBINAAN KKG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5157192"/>
            <a:ext cx="6173804" cy="1428760"/>
          </a:xfrm>
        </p:spPr>
        <p:txBody>
          <a:bodyPr>
            <a:normAutofit/>
          </a:bodyPr>
          <a:lstStyle/>
          <a:p>
            <a:pPr marR="0" algn="r" eaLnBrk="1" hangingPunct="1"/>
            <a:r>
              <a:rPr lang="en-US" sz="2000" dirty="0" smtClean="0">
                <a:latin typeface="Arial" charset="0"/>
                <a:cs typeface="Arial" charset="0"/>
              </a:rPr>
              <a:t>DISAMPAIKAN OLEH </a:t>
            </a:r>
          </a:p>
          <a:p>
            <a:pPr marR="0" algn="r" eaLnBrk="1" hangingPunct="1"/>
            <a:r>
              <a:rPr lang="en-US" sz="2000" dirty="0" smtClean="0">
                <a:latin typeface="Arial" charset="0"/>
                <a:cs typeface="Arial" charset="0"/>
              </a:rPr>
              <a:t>JOKO SURYANTO</a:t>
            </a:r>
            <a:endParaRPr lang="id-ID" sz="2000" dirty="0" smtClean="0">
              <a:latin typeface="Arial" charset="0"/>
              <a:cs typeface="Arial" charset="0"/>
            </a:endParaRPr>
          </a:p>
          <a:p>
            <a:pPr marR="0" algn="r"/>
            <a:r>
              <a:rPr lang="en-US" sz="2000" dirty="0" smtClean="0">
                <a:latin typeface="Arial" charset="0"/>
                <a:cs typeface="Arial" charset="0"/>
              </a:rPr>
              <a:t>KEPALA SEKSI PTK SD</a:t>
            </a:r>
            <a:endParaRPr lang="id-ID" sz="2000" dirty="0">
              <a:latin typeface="Arial" charset="0"/>
              <a:cs typeface="Arial" charset="0"/>
            </a:endParaRPr>
          </a:p>
          <a:p>
            <a:pPr marR="0" eaLnBrk="1" hangingPunct="1"/>
            <a:endParaRPr lang="en-US" dirty="0" smtClean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SUSUNLAH PROGRAM KEGIATAN KKG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DALAM 1 TAHUN PELAJARAN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916832"/>
            <a:ext cx="8568952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PROGRAM KERJA DIDAHULUI DENGAN :</a:t>
            </a:r>
          </a:p>
          <a:p>
            <a:pPr marL="582930" indent="-514350"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Faktor</a:t>
            </a:r>
            <a:r>
              <a:rPr lang="en-US" dirty="0" smtClean="0"/>
              <a:t> lain</a:t>
            </a:r>
            <a:endParaRPr lang="id-ID" dirty="0" smtClean="0"/>
          </a:p>
          <a:p>
            <a:pPr algn="ctr">
              <a:buNone/>
            </a:pPr>
            <a:endParaRPr lang="id-ID" sz="2800" dirty="0" smtClean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69728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LANJUTAN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….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FORMAT PROGRAM KERJA GUGUS :</a:t>
            </a:r>
          </a:p>
          <a:p>
            <a:pPr marL="582930" indent="-514350">
              <a:buAutoNum type="arabicPeriod"/>
            </a:pPr>
            <a:r>
              <a:rPr lang="en-US" dirty="0" err="1" smtClean="0"/>
              <a:t>Judul</a:t>
            </a:r>
            <a:r>
              <a:rPr lang="en-US" dirty="0" smtClean="0"/>
              <a:t> : Program </a:t>
            </a:r>
            <a:r>
              <a:rPr lang="en-US" dirty="0" err="1" smtClean="0"/>
              <a:t>Kegiatan</a:t>
            </a:r>
            <a:r>
              <a:rPr lang="en-US" dirty="0" smtClean="0"/>
              <a:t> KKG  </a:t>
            </a:r>
            <a:r>
              <a:rPr lang="en-US" dirty="0" err="1" smtClean="0"/>
              <a:t>Gugus</a:t>
            </a:r>
            <a:r>
              <a:rPr lang="en-US" dirty="0" smtClean="0"/>
              <a:t> ______ </a:t>
            </a:r>
            <a:r>
              <a:rPr lang="en-US" dirty="0" err="1" smtClean="0"/>
              <a:t>Kecamatan</a:t>
            </a:r>
            <a:r>
              <a:rPr lang="en-US" dirty="0" smtClean="0"/>
              <a:t> __________ Semester  _____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____ / _____</a:t>
            </a:r>
          </a:p>
          <a:p>
            <a:pPr marL="582930" indent="-514350">
              <a:buAutoNum type="arabicPeriod"/>
            </a:pP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Narasumber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smtClean="0"/>
              <a:t>JPL / </a:t>
            </a:r>
            <a:r>
              <a:rPr lang="en-US" dirty="0" err="1" smtClean="0"/>
              <a:t>Ket</a:t>
            </a:r>
            <a:endParaRPr lang="id-ID" dirty="0" smtClean="0"/>
          </a:p>
          <a:p>
            <a:pPr marL="68580" indent="0">
              <a:buNone/>
            </a:pPr>
            <a:endParaRPr lang="id-ID" dirty="0" smtClean="0"/>
          </a:p>
          <a:p>
            <a:pPr algn="ctr">
              <a:buNone/>
            </a:pPr>
            <a:endParaRPr lang="id-ID" sz="2800" dirty="0" smtClean="0"/>
          </a:p>
        </p:txBody>
      </p:sp>
    </p:spTree>
    <p:extLst>
      <p:ext uri="{BB962C8B-B14F-4D97-AF65-F5344CB8AC3E}">
        <p14:creationId xmlns:p14="http://schemas.microsoft.com/office/powerpoint/2010/main" val="300337883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69728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LANJUTAN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….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4968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Semester, Program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Pembinaan</a:t>
            </a:r>
            <a:r>
              <a:rPr lang="en-US" dirty="0" smtClean="0"/>
              <a:t>, DUPAK, </a:t>
            </a:r>
            <a:r>
              <a:rPr lang="en-US" dirty="0" err="1" smtClean="0"/>
              <a:t>Kurikulum</a:t>
            </a:r>
            <a:r>
              <a:rPr lang="en-US" dirty="0" smtClean="0"/>
              <a:t>, </a:t>
            </a:r>
            <a:r>
              <a:rPr lang="en-US" dirty="0" err="1" smtClean="0"/>
              <a:t>Dapodik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id-ID" dirty="0" smtClean="0"/>
          </a:p>
          <a:p>
            <a:pPr algn="ctr">
              <a:buNone/>
            </a:pPr>
            <a:endParaRPr lang="id-ID" sz="2800" dirty="0" smtClean="0"/>
          </a:p>
        </p:txBody>
      </p:sp>
    </p:spTree>
    <p:extLst>
      <p:ext uri="{BB962C8B-B14F-4D97-AF65-F5344CB8AC3E}">
        <p14:creationId xmlns:p14="http://schemas.microsoft.com/office/powerpoint/2010/main" val="358220297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WAKTU PENGUMPULAN: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5069160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en-US" sz="3200" dirty="0" err="1" smtClean="0"/>
              <a:t>Tugas</a:t>
            </a:r>
            <a:r>
              <a:rPr lang="en-US" sz="3200" dirty="0" smtClean="0"/>
              <a:t> </a:t>
            </a:r>
            <a:r>
              <a:rPr lang="en-US" sz="3200" dirty="0" err="1" smtClean="0"/>
              <a:t>dikumpulkan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bentuk</a:t>
            </a:r>
            <a:r>
              <a:rPr lang="en-US" sz="3200" dirty="0" smtClean="0"/>
              <a:t> print out</a:t>
            </a:r>
          </a:p>
          <a:p>
            <a:pPr lvl="0" algn="just">
              <a:buFont typeface="Wingdings" pitchFamily="2" charset="2"/>
              <a:buChar char="q"/>
            </a:pPr>
            <a:r>
              <a:rPr lang="en-US" sz="3200" dirty="0" smtClean="0"/>
              <a:t>Program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ditandatanagani</a:t>
            </a:r>
            <a:r>
              <a:rPr lang="en-US" sz="3200" dirty="0" smtClean="0"/>
              <a:t> </a:t>
            </a:r>
            <a:r>
              <a:rPr lang="en-US" sz="3200" dirty="0" err="1" smtClean="0"/>
              <a:t>penyusun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Ketua</a:t>
            </a:r>
            <a:r>
              <a:rPr lang="en-US" sz="3200" dirty="0" smtClean="0"/>
              <a:t> </a:t>
            </a:r>
            <a:r>
              <a:rPr lang="en-US" sz="3200" dirty="0" err="1" smtClean="0"/>
              <a:t>Gugus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Stempel</a:t>
            </a:r>
            <a:endParaRPr lang="en-US" sz="3200" dirty="0" smtClean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 err="1" smtClean="0"/>
              <a:t>Dikumpulkan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Kasi PTK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Ketenagaan</a:t>
            </a:r>
            <a:endParaRPr lang="en-US" sz="3200" dirty="0" smtClean="0"/>
          </a:p>
          <a:p>
            <a:pPr lvl="0" algn="just">
              <a:buFont typeface="Wingdings" pitchFamily="2" charset="2"/>
              <a:buChar char="q"/>
            </a:pPr>
            <a:r>
              <a:rPr lang="en-US" sz="3200" dirty="0" smtClean="0"/>
              <a:t>Batas </a:t>
            </a:r>
            <a:r>
              <a:rPr lang="en-US" sz="3200" dirty="0" err="1" smtClean="0"/>
              <a:t>Waktu</a:t>
            </a:r>
            <a:r>
              <a:rPr lang="en-US" sz="3200" dirty="0" smtClean="0"/>
              <a:t> </a:t>
            </a:r>
            <a:r>
              <a:rPr lang="en-US" sz="3200" dirty="0" err="1" smtClean="0"/>
              <a:t>Pengumpulan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Maksimal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Jumat</a:t>
            </a:r>
            <a:r>
              <a:rPr lang="en-US" sz="3200" dirty="0" smtClean="0">
                <a:solidFill>
                  <a:srgbClr val="FF0000"/>
                </a:solidFill>
              </a:rPr>
              <a:t>,</a:t>
            </a:r>
          </a:p>
          <a:p>
            <a:pPr marL="68580" lvl="0" indent="0" algn="just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 18 </a:t>
            </a:r>
            <a:r>
              <a:rPr lang="en-US" sz="3200" dirty="0" err="1" smtClean="0">
                <a:solidFill>
                  <a:srgbClr val="FF0000"/>
                </a:solidFill>
              </a:rPr>
              <a:t>Oktober</a:t>
            </a:r>
            <a:r>
              <a:rPr lang="en-US" sz="3200" dirty="0" smtClean="0">
                <a:solidFill>
                  <a:srgbClr val="FF0000"/>
                </a:solidFill>
              </a:rPr>
              <a:t> 2019</a:t>
            </a:r>
            <a:r>
              <a:rPr lang="id-ID" sz="2000" dirty="0" smtClean="0">
                <a:solidFill>
                  <a:srgbClr val="FF0000"/>
                </a:solidFill>
              </a:rPr>
              <a:t>	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68580" lvl="0" indent="0" algn="just">
              <a:buNone/>
            </a:pPr>
            <a:r>
              <a:rPr lang="en-US" sz="3200" dirty="0" smtClean="0"/>
              <a:t>Website </a:t>
            </a:r>
            <a:r>
              <a:rPr lang="en-US" sz="3200" dirty="0" err="1" smtClean="0"/>
              <a:t>Dinas</a:t>
            </a:r>
            <a:r>
              <a:rPr lang="en-US" sz="3200" dirty="0" smtClean="0"/>
              <a:t> </a:t>
            </a:r>
            <a:r>
              <a:rPr lang="en-US" sz="3200" dirty="0" err="1" smtClean="0"/>
              <a:t>Dikpora</a:t>
            </a:r>
            <a:r>
              <a:rPr lang="en-US" sz="3200" dirty="0" smtClean="0"/>
              <a:t> : pendidikan.gunungkidulkab</a:t>
            </a:r>
            <a:r>
              <a:rPr lang="en-US" sz="3200" dirty="0" smtClean="0"/>
              <a:t>.go.id </a:t>
            </a:r>
          </a:p>
          <a:p>
            <a:pPr marL="68580" lvl="0" indent="0" algn="just">
              <a:buNone/>
            </a:pPr>
            <a:r>
              <a:rPr lang="en-US" sz="3200" dirty="0" smtClean="0"/>
              <a:t>Menu Download ….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Ketenagaan</a:t>
            </a:r>
            <a:r>
              <a:rPr lang="en-US" sz="3200" dirty="0" smtClean="0"/>
              <a:t> …</a:t>
            </a:r>
            <a:r>
              <a:rPr lang="en-US" sz="3200" dirty="0" err="1" smtClean="0"/>
              <a:t>cari</a:t>
            </a:r>
            <a:r>
              <a:rPr lang="en-US" sz="3200" dirty="0" smtClean="0"/>
              <a:t> file</a:t>
            </a:r>
            <a:endParaRPr lang="en-US" sz="3200" dirty="0" smtClean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316835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B0F0"/>
                </a:solidFill>
                <a:latin typeface="Aachen-Bold" pitchFamily="2" charset="0"/>
              </a:rPr>
              <a:t>KESEPIAN TANPA KEKASIH</a:t>
            </a:r>
            <a:br>
              <a:rPr lang="en-US" sz="5400" b="1" dirty="0" smtClean="0">
                <a:solidFill>
                  <a:srgbClr val="00B0F0"/>
                </a:solidFill>
                <a:latin typeface="Aachen-Bold" pitchFamily="2" charset="0"/>
              </a:rPr>
            </a:br>
            <a:r>
              <a:rPr lang="en-US" sz="5400" b="1" dirty="0" smtClean="0">
                <a:solidFill>
                  <a:srgbClr val="00B0F0"/>
                </a:solidFill>
                <a:latin typeface="Aachen-Bold" pitchFamily="2" charset="0"/>
              </a:rPr>
              <a:t>………………..</a:t>
            </a:r>
            <a:endParaRPr lang="en-US" sz="5400" b="1" dirty="0">
              <a:solidFill>
                <a:srgbClr val="00B0F0"/>
              </a:solidFill>
              <a:latin typeface="Aachen-Bold" pitchFamily="2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56992"/>
            <a:ext cx="7467600" cy="311696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en-US" sz="6600" dirty="0" smtClean="0">
              <a:latin typeface="Aachen-Bold" pitchFamily="2" charset="0"/>
            </a:endParaRPr>
          </a:p>
          <a:p>
            <a:pPr algn="ctr">
              <a:buNone/>
            </a:pPr>
            <a:r>
              <a:rPr lang="en-US" sz="6600" b="1" dirty="0" smtClean="0">
                <a:solidFill>
                  <a:schemeClr val="accent1">
                    <a:lumMod val="75000"/>
                  </a:schemeClr>
                </a:solidFill>
                <a:latin typeface="Aachen-Bold" pitchFamily="2" charset="0"/>
              </a:rPr>
              <a:t>BURUNG IRIAN BURUNG CINDERAWASIH</a:t>
            </a:r>
          </a:p>
          <a:p>
            <a:pPr algn="ctr">
              <a:buNone/>
            </a:pPr>
            <a:r>
              <a:rPr lang="en-US" sz="6600" b="1" dirty="0" smtClean="0">
                <a:solidFill>
                  <a:schemeClr val="accent1">
                    <a:lumMod val="75000"/>
                  </a:schemeClr>
                </a:solidFill>
                <a:latin typeface="Aachen-Bold" pitchFamily="2" charset="0"/>
              </a:rPr>
              <a:t>……………..</a:t>
            </a:r>
            <a:endParaRPr lang="en-US" sz="6600" b="1" dirty="0">
              <a:solidFill>
                <a:schemeClr val="accent1">
                  <a:lumMod val="75000"/>
                </a:schemeClr>
              </a:solidFill>
              <a:latin typeface="Aachen-Bold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3082</TotalTime>
  <Words>128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  TUGAS MANDIRI PEMBINAAN KKG </vt:lpstr>
      <vt:lpstr>SUSUNLAH PROGRAM KEGIATAN KKG DALAM 1 TAHUN PELAJARAN</vt:lpstr>
      <vt:lpstr>LANJUTAN ….</vt:lpstr>
      <vt:lpstr>LANJUTAN ….</vt:lpstr>
      <vt:lpstr>WAKTU PENGUMPULAN:</vt:lpstr>
      <vt:lpstr>KESEPIAN TANPA KEKASIH ………………..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MENGAPA SD N 1 PANJATAN  MAMPU MERAIH  NILAI UASBN  RATA-RATA TERTINGGI TINGKAT PROVINSI DIY SELAMA 2 TAHUN BERTURUT-TURUT?  </dc:title>
  <dc:creator>agecom</dc:creator>
  <cp:lastModifiedBy>USER</cp:lastModifiedBy>
  <cp:revision>288</cp:revision>
  <dcterms:created xsi:type="dcterms:W3CDTF">2009-08-14T22:21:31Z</dcterms:created>
  <dcterms:modified xsi:type="dcterms:W3CDTF">2019-10-10T07:26:25Z</dcterms:modified>
</cp:coreProperties>
</file>