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4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6"/>
  </p:notesMasterIdLst>
  <p:sldIdLst>
    <p:sldId id="256" r:id="rId2"/>
    <p:sldId id="336" r:id="rId3"/>
    <p:sldId id="337" r:id="rId4"/>
    <p:sldId id="328" r:id="rId5"/>
    <p:sldId id="320" r:id="rId6"/>
    <p:sldId id="321" r:id="rId7"/>
    <p:sldId id="350" r:id="rId8"/>
    <p:sldId id="327" r:id="rId9"/>
    <p:sldId id="324" r:id="rId10"/>
    <p:sldId id="325" r:id="rId11"/>
    <p:sldId id="326" r:id="rId12"/>
    <p:sldId id="270" r:id="rId13"/>
    <p:sldId id="271" r:id="rId14"/>
    <p:sldId id="300" r:id="rId15"/>
    <p:sldId id="301" r:id="rId16"/>
    <p:sldId id="306" r:id="rId17"/>
    <p:sldId id="303" r:id="rId18"/>
    <p:sldId id="304" r:id="rId19"/>
    <p:sldId id="302" r:id="rId20"/>
    <p:sldId id="307" r:id="rId21"/>
    <p:sldId id="298" r:id="rId22"/>
    <p:sldId id="280" r:id="rId23"/>
    <p:sldId id="354" r:id="rId24"/>
    <p:sldId id="286" r:id="rId25"/>
    <p:sldId id="288" r:id="rId26"/>
    <p:sldId id="289" r:id="rId27"/>
    <p:sldId id="291" r:id="rId28"/>
    <p:sldId id="293" r:id="rId29"/>
    <p:sldId id="338" r:id="rId30"/>
    <p:sldId id="262" r:id="rId31"/>
    <p:sldId id="352" r:id="rId32"/>
    <p:sldId id="353" r:id="rId33"/>
    <p:sldId id="344" r:id="rId34"/>
    <p:sldId id="348" r:id="rId35"/>
    <p:sldId id="264" r:id="rId36"/>
    <p:sldId id="265" r:id="rId37"/>
    <p:sldId id="266" r:id="rId38"/>
    <p:sldId id="272" r:id="rId39"/>
    <p:sldId id="308" r:id="rId40"/>
    <p:sldId id="309" r:id="rId41"/>
    <p:sldId id="310" r:id="rId42"/>
    <p:sldId id="311" r:id="rId43"/>
    <p:sldId id="329" r:id="rId44"/>
    <p:sldId id="314" r:id="rId45"/>
    <p:sldId id="330" r:id="rId46"/>
    <p:sldId id="331" r:id="rId47"/>
    <p:sldId id="332" r:id="rId48"/>
    <p:sldId id="333" r:id="rId49"/>
    <p:sldId id="334" r:id="rId50"/>
    <p:sldId id="312" r:id="rId51"/>
    <p:sldId id="355" r:id="rId52"/>
    <p:sldId id="356" r:id="rId53"/>
    <p:sldId id="357" r:id="rId54"/>
    <p:sldId id="335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_rels/data17.xml.rels><?xml version="1.0" encoding="UTF-8" standalone="yes"?>
<Relationships xmlns="http://schemas.openxmlformats.org/package/2006/relationships"><Relationship Id="rId3" Type="http://schemas.openxmlformats.org/officeDocument/2006/relationships/hyperlink" Target="FORMAT%20PENILAIAN%20DAN%20PERENCANAAN%20PIGP/4-Lembar%20Rekapitulasi%20Penilaian.docx" TargetMode="External"/><Relationship Id="rId2" Type="http://schemas.openxmlformats.org/officeDocument/2006/relationships/hyperlink" Target="FORMAT%20PENILAIAN%20DAN%20PERENCANAAN%20PIGP/2-Lembar%20Observasi%20Pemb%20Penilaian%20I.docx" TargetMode="External"/><Relationship Id="rId1" Type="http://schemas.openxmlformats.org/officeDocument/2006/relationships/hyperlink" Target="FORMAT%20PENILAIAN%20DAN%20PERENCANAAN%20PIGP/1-Lembar%20Refleksi%20Pembelajaran.docx" TargetMode="External"/><Relationship Id="rId4" Type="http://schemas.openxmlformats.org/officeDocument/2006/relationships/hyperlink" Target="FORMAT%20PENILAIAN%20DAN%20PERENCANAAN%20PIGP/3-Lembar%20Observasi%20Pemb%20Penilaian%20II.docx" TargetMode="Externa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9E5D8A-15DA-4BBD-9ADA-E7E0DE76AA2E}" type="doc">
      <dgm:prSet loTypeId="urn:microsoft.com/office/officeart/2005/8/layout/vList5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D2AE9531-D308-44E1-AF7D-0B4EF00117C0}">
      <dgm:prSet phldrT="[Text]"/>
      <dgm:spPr/>
      <dgm:t>
        <a:bodyPr/>
        <a:lstStyle/>
        <a:p>
          <a:r>
            <a:rPr lang="id-ID" dirty="0" smtClean="0"/>
            <a:t>K</a:t>
          </a:r>
          <a:r>
            <a:rPr lang="es-ES" dirty="0" err="1" smtClean="0"/>
            <a:t>eprofesionalan</a:t>
          </a:r>
          <a:endParaRPr lang="id-ID" dirty="0"/>
        </a:p>
      </dgm:t>
    </dgm:pt>
    <dgm:pt modelId="{944C9457-40BA-44CD-9CCB-68A011E6DA4E}" type="parTrans" cxnId="{0939D5AC-3233-4008-9CB1-16FCF233CAE2}">
      <dgm:prSet/>
      <dgm:spPr/>
      <dgm:t>
        <a:bodyPr/>
        <a:lstStyle/>
        <a:p>
          <a:endParaRPr lang="id-ID"/>
        </a:p>
      </dgm:t>
    </dgm:pt>
    <dgm:pt modelId="{BAC2E042-67B6-4EF8-AA84-DD161E785F67}" type="sibTrans" cxnId="{0939D5AC-3233-4008-9CB1-16FCF233CAE2}">
      <dgm:prSet/>
      <dgm:spPr/>
      <dgm:t>
        <a:bodyPr/>
        <a:lstStyle/>
        <a:p>
          <a:endParaRPr lang="id-ID"/>
        </a:p>
      </dgm:t>
    </dgm:pt>
    <dgm:pt modelId="{BB24C7BB-3594-49A7-9581-A1B04E7054B2}">
      <dgm:prSet phldrT="[Text]"/>
      <dgm:spPr>
        <a:solidFill>
          <a:srgbClr val="FF0000">
            <a:alpha val="90000"/>
          </a:srgbClr>
        </a:solidFill>
      </dgm:spPr>
      <dgm:t>
        <a:bodyPr/>
        <a:lstStyle/>
        <a:p>
          <a:r>
            <a:rPr lang="es-ES" dirty="0" err="1" smtClean="0">
              <a:solidFill>
                <a:schemeClr val="tx1"/>
              </a:solidFill>
            </a:rPr>
            <a:t>penyelenggaraan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program</a:t>
          </a:r>
          <a:r>
            <a:rPr lang="es-ES" dirty="0" smtClean="0">
              <a:solidFill>
                <a:schemeClr val="tx1"/>
              </a:solidFill>
            </a:rPr>
            <a:t> yang </a:t>
          </a:r>
          <a:r>
            <a:rPr lang="es-ES" dirty="0" err="1" smtClean="0">
              <a:solidFill>
                <a:schemeClr val="tx1"/>
              </a:solidFill>
            </a:rPr>
            <a:t>didasarkan</a:t>
          </a:r>
          <a:r>
            <a:rPr lang="es-ES" dirty="0" smtClean="0">
              <a:solidFill>
                <a:schemeClr val="tx1"/>
              </a:solidFill>
            </a:rPr>
            <a:t> pada </a:t>
          </a:r>
          <a:r>
            <a:rPr lang="es-ES" dirty="0" err="1" smtClean="0">
              <a:solidFill>
                <a:schemeClr val="tx1"/>
              </a:solidFill>
            </a:rPr>
            <a:t>kode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etik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profesi</a:t>
          </a:r>
          <a:r>
            <a:rPr lang="es-ES" dirty="0" smtClean="0">
              <a:solidFill>
                <a:schemeClr val="tx1"/>
              </a:solidFill>
            </a:rPr>
            <a:t>,  </a:t>
          </a:r>
          <a:r>
            <a:rPr lang="es-ES" dirty="0" err="1" smtClean="0">
              <a:solidFill>
                <a:schemeClr val="tx1"/>
              </a:solidFill>
            </a:rPr>
            <a:t>sesuai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bidang</a:t>
          </a:r>
          <a:r>
            <a:rPr lang="es-ES" dirty="0" smtClean="0">
              <a:solidFill>
                <a:schemeClr val="tx1"/>
              </a:solidFill>
            </a:rPr>
            <a:t> tugas</a:t>
          </a:r>
          <a:endParaRPr lang="id-ID" dirty="0">
            <a:solidFill>
              <a:schemeClr val="tx1"/>
            </a:solidFill>
          </a:endParaRPr>
        </a:p>
      </dgm:t>
    </dgm:pt>
    <dgm:pt modelId="{9863BD17-6C09-4614-B6B6-57F5BB31200E}" type="parTrans" cxnId="{2E2EE364-5308-439D-81AE-19AD6DF1F2A6}">
      <dgm:prSet/>
      <dgm:spPr/>
      <dgm:t>
        <a:bodyPr/>
        <a:lstStyle/>
        <a:p>
          <a:endParaRPr lang="id-ID"/>
        </a:p>
      </dgm:t>
    </dgm:pt>
    <dgm:pt modelId="{E194A731-402F-4D06-8AD7-3E17977E8B7E}" type="sibTrans" cxnId="{2E2EE364-5308-439D-81AE-19AD6DF1F2A6}">
      <dgm:prSet/>
      <dgm:spPr/>
      <dgm:t>
        <a:bodyPr/>
        <a:lstStyle/>
        <a:p>
          <a:endParaRPr lang="id-ID"/>
        </a:p>
      </dgm:t>
    </dgm:pt>
    <dgm:pt modelId="{3CC6E1E0-0DC7-48B3-891B-8FDAF7ACFB8D}">
      <dgm:prSet phldrT="[Text]"/>
      <dgm:spPr/>
      <dgm:t>
        <a:bodyPr/>
        <a:lstStyle/>
        <a:p>
          <a:r>
            <a:rPr lang="id-ID" dirty="0" smtClean="0"/>
            <a:t>Kesejawatan</a:t>
          </a:r>
          <a:endParaRPr lang="id-ID" dirty="0"/>
        </a:p>
      </dgm:t>
    </dgm:pt>
    <dgm:pt modelId="{FE92FA14-7BD7-4C04-8EEE-6AFF9CD1177F}" type="parTrans" cxnId="{8B174591-5B62-4FBC-A44A-FD8E8FF6597D}">
      <dgm:prSet/>
      <dgm:spPr/>
      <dgm:t>
        <a:bodyPr/>
        <a:lstStyle/>
        <a:p>
          <a:endParaRPr lang="id-ID"/>
        </a:p>
      </dgm:t>
    </dgm:pt>
    <dgm:pt modelId="{DE7AA5E9-4CB9-4CAD-A716-814D5546B230}" type="sibTrans" cxnId="{8B174591-5B62-4FBC-A44A-FD8E8FF6597D}">
      <dgm:prSet/>
      <dgm:spPr/>
      <dgm:t>
        <a:bodyPr/>
        <a:lstStyle/>
        <a:p>
          <a:endParaRPr lang="id-ID"/>
        </a:p>
      </dgm:t>
    </dgm:pt>
    <dgm:pt modelId="{755E8446-D3AC-4D31-B99B-DEE96FAB5B73}">
      <dgm:prSet phldrT="[Text]"/>
      <dgm:spPr>
        <a:solidFill>
          <a:srgbClr val="FF0000">
            <a:alpha val="90000"/>
          </a:srgbClr>
        </a:solidFill>
      </dgm:spPr>
      <dgm:t>
        <a:bodyPr/>
        <a:lstStyle/>
        <a:p>
          <a:r>
            <a:rPr lang="es-ES" dirty="0" err="1" smtClean="0">
              <a:solidFill>
                <a:schemeClr val="tx1"/>
              </a:solidFill>
            </a:rPr>
            <a:t>penyelenggaraan</a:t>
          </a:r>
          <a:r>
            <a:rPr lang="es-ES" dirty="0" smtClean="0">
              <a:solidFill>
                <a:schemeClr val="tx1"/>
              </a:solidFill>
            </a:rPr>
            <a:t> atas </a:t>
          </a:r>
          <a:r>
            <a:rPr lang="es-ES" dirty="0" err="1" smtClean="0">
              <a:solidFill>
                <a:schemeClr val="tx1"/>
              </a:solidFill>
            </a:rPr>
            <a:t>dasar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hubungan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kerja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dalam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tim</a:t>
          </a:r>
          <a:endParaRPr lang="id-ID" dirty="0">
            <a:solidFill>
              <a:schemeClr val="tx1"/>
            </a:solidFill>
          </a:endParaRPr>
        </a:p>
      </dgm:t>
    </dgm:pt>
    <dgm:pt modelId="{10B95445-76F5-49B3-836D-2B0E79B8AC20}" type="parTrans" cxnId="{B6C5299B-2110-4D6D-B122-284E80E91ED5}">
      <dgm:prSet/>
      <dgm:spPr/>
      <dgm:t>
        <a:bodyPr/>
        <a:lstStyle/>
        <a:p>
          <a:endParaRPr lang="id-ID"/>
        </a:p>
      </dgm:t>
    </dgm:pt>
    <dgm:pt modelId="{A136F7DD-FABD-4AEB-963C-6A0F77A98A16}" type="sibTrans" cxnId="{B6C5299B-2110-4D6D-B122-284E80E91ED5}">
      <dgm:prSet/>
      <dgm:spPr/>
      <dgm:t>
        <a:bodyPr/>
        <a:lstStyle/>
        <a:p>
          <a:endParaRPr lang="id-ID"/>
        </a:p>
      </dgm:t>
    </dgm:pt>
    <dgm:pt modelId="{EF090589-4919-402D-9A14-953446097093}">
      <dgm:prSet phldrT="[Text]"/>
      <dgm:spPr/>
      <dgm:t>
        <a:bodyPr/>
        <a:lstStyle/>
        <a:p>
          <a:r>
            <a:rPr lang="id-ID" dirty="0" smtClean="0"/>
            <a:t>Akuntabel</a:t>
          </a:r>
          <a:endParaRPr lang="id-ID" dirty="0"/>
        </a:p>
      </dgm:t>
    </dgm:pt>
    <dgm:pt modelId="{D8CE102E-F571-4FC5-A4BF-D66E3A4E844F}" type="parTrans" cxnId="{21F71C4F-175C-409D-B8D6-8DF208A095AD}">
      <dgm:prSet/>
      <dgm:spPr/>
      <dgm:t>
        <a:bodyPr/>
        <a:lstStyle/>
        <a:p>
          <a:endParaRPr lang="id-ID"/>
        </a:p>
      </dgm:t>
    </dgm:pt>
    <dgm:pt modelId="{BC73BA0C-2E49-4FA7-9ED8-A9EB424479F2}" type="sibTrans" cxnId="{21F71C4F-175C-409D-B8D6-8DF208A095AD}">
      <dgm:prSet/>
      <dgm:spPr/>
      <dgm:t>
        <a:bodyPr/>
        <a:lstStyle/>
        <a:p>
          <a:endParaRPr lang="id-ID"/>
        </a:p>
      </dgm:t>
    </dgm:pt>
    <dgm:pt modelId="{AA2AD23A-6716-442F-B79C-D0205BDD971E}">
      <dgm:prSet phldrT="[Text]"/>
      <dgm:spPr>
        <a:solidFill>
          <a:srgbClr val="FF0000">
            <a:alpha val="90000"/>
          </a:srgbClr>
        </a:solidFill>
      </dgm:spPr>
      <dgm:t>
        <a:bodyPr/>
        <a:lstStyle/>
        <a:p>
          <a:r>
            <a:rPr lang="es-ES" dirty="0" err="1" smtClean="0">
              <a:solidFill>
                <a:schemeClr val="tx1"/>
              </a:solidFill>
            </a:rPr>
            <a:t>penyelenggaraan</a:t>
          </a:r>
          <a:r>
            <a:rPr lang="es-ES" dirty="0" smtClean="0">
              <a:solidFill>
                <a:schemeClr val="tx1"/>
              </a:solidFill>
            </a:rPr>
            <a:t> yang </a:t>
          </a:r>
          <a:r>
            <a:rPr lang="es-ES" dirty="0" err="1" smtClean="0">
              <a:solidFill>
                <a:schemeClr val="tx1"/>
              </a:solidFill>
            </a:rPr>
            <a:t>dapat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id-ID" dirty="0" smtClean="0">
              <a:solidFill>
                <a:schemeClr val="tx1"/>
              </a:solidFill>
            </a:rPr>
            <a:t> d</a:t>
          </a:r>
          <a:r>
            <a:rPr lang="es-ES" dirty="0" err="1" smtClean="0">
              <a:solidFill>
                <a:schemeClr val="tx1"/>
              </a:solidFill>
            </a:rPr>
            <a:t>ipertanggungjawabkan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kepada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publik</a:t>
          </a:r>
          <a:endParaRPr lang="id-ID" dirty="0">
            <a:solidFill>
              <a:schemeClr val="tx1"/>
            </a:solidFill>
          </a:endParaRPr>
        </a:p>
      </dgm:t>
    </dgm:pt>
    <dgm:pt modelId="{3B5096B4-BF3B-4693-8B03-06DB3D148991}" type="parTrans" cxnId="{BE15A8FE-96E6-47C9-AA28-ED8361D557DF}">
      <dgm:prSet/>
      <dgm:spPr/>
      <dgm:t>
        <a:bodyPr/>
        <a:lstStyle/>
        <a:p>
          <a:endParaRPr lang="id-ID"/>
        </a:p>
      </dgm:t>
    </dgm:pt>
    <dgm:pt modelId="{8D8D2797-7E20-4ED3-A3E2-791781343757}" type="sibTrans" cxnId="{BE15A8FE-96E6-47C9-AA28-ED8361D557DF}">
      <dgm:prSet/>
      <dgm:spPr/>
      <dgm:t>
        <a:bodyPr/>
        <a:lstStyle/>
        <a:p>
          <a:endParaRPr lang="id-ID"/>
        </a:p>
      </dgm:t>
    </dgm:pt>
    <dgm:pt modelId="{D659652A-8436-4F22-B259-0D8E38560DC5}">
      <dgm:prSet phldrT="[Text]"/>
      <dgm:spPr>
        <a:solidFill>
          <a:schemeClr val="accent5">
            <a:lumMod val="50000"/>
            <a:alpha val="90000"/>
          </a:schemeClr>
        </a:solidFill>
      </dgm:spPr>
      <dgm:t>
        <a:bodyPr/>
        <a:lstStyle/>
        <a:p>
          <a:r>
            <a:rPr lang="id-ID" dirty="0" smtClean="0"/>
            <a:t>Berkelanjutan</a:t>
          </a:r>
          <a:endParaRPr lang="id-ID" dirty="0"/>
        </a:p>
      </dgm:t>
    </dgm:pt>
    <dgm:pt modelId="{5D98EBF2-F4FD-40DB-B904-A98A8EE2F521}" type="parTrans" cxnId="{18E6DA62-6146-4C36-8F33-6A4E3E51DEB5}">
      <dgm:prSet/>
      <dgm:spPr/>
      <dgm:t>
        <a:bodyPr/>
        <a:lstStyle/>
        <a:p>
          <a:endParaRPr lang="id-ID"/>
        </a:p>
      </dgm:t>
    </dgm:pt>
    <dgm:pt modelId="{F56B19A4-1506-49B3-86E4-9C8B3AAB390F}" type="sibTrans" cxnId="{18E6DA62-6146-4C36-8F33-6A4E3E51DEB5}">
      <dgm:prSet/>
      <dgm:spPr/>
      <dgm:t>
        <a:bodyPr/>
        <a:lstStyle/>
        <a:p>
          <a:endParaRPr lang="id-ID"/>
        </a:p>
      </dgm:t>
    </dgm:pt>
    <dgm:pt modelId="{F962284E-9570-446D-BBF1-9C7A9231DB62}">
      <dgm:prSet phldrT="[Text]"/>
      <dgm:spPr>
        <a:solidFill>
          <a:srgbClr val="FF0000">
            <a:alpha val="90000"/>
          </a:srgbClr>
        </a:solidFill>
      </dgm:spPr>
      <dgm:t>
        <a:bodyPr/>
        <a:lstStyle/>
        <a:p>
          <a:r>
            <a:rPr lang="es-ES" dirty="0" err="1" smtClean="0">
              <a:solidFill>
                <a:schemeClr val="tx1"/>
              </a:solidFill>
            </a:rPr>
            <a:t>dilakukan</a:t>
          </a:r>
          <a:r>
            <a:rPr lang="es-ES" dirty="0" smtClean="0">
              <a:solidFill>
                <a:schemeClr val="tx1"/>
              </a:solidFill>
            </a:rPr>
            <a:t> secara </a:t>
          </a:r>
          <a:r>
            <a:rPr lang="es-ES" dirty="0" err="1" smtClean="0">
              <a:solidFill>
                <a:schemeClr val="tx1"/>
              </a:solidFill>
            </a:rPr>
            <a:t>terus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menerus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dengan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selalu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mengadakan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perbaikan</a:t>
          </a:r>
          <a:r>
            <a:rPr lang="es-ES" dirty="0" smtClean="0">
              <a:solidFill>
                <a:schemeClr val="tx1"/>
              </a:solidFill>
            </a:rPr>
            <a:t> atas </a:t>
          </a:r>
          <a:r>
            <a:rPr lang="es-ES" dirty="0" err="1" smtClean="0">
              <a:solidFill>
                <a:schemeClr val="tx1"/>
              </a:solidFill>
            </a:rPr>
            <a:t>hasil</a:t>
          </a:r>
          <a:r>
            <a:rPr lang="es-ES" dirty="0" smtClean="0">
              <a:solidFill>
                <a:schemeClr val="tx1"/>
              </a:solidFill>
            </a:rPr>
            <a:t> </a:t>
          </a:r>
          <a:r>
            <a:rPr lang="es-ES" dirty="0" err="1" smtClean="0">
              <a:solidFill>
                <a:schemeClr val="tx1"/>
              </a:solidFill>
            </a:rPr>
            <a:t>sebelumnya</a:t>
          </a:r>
          <a:endParaRPr lang="id-ID" dirty="0">
            <a:solidFill>
              <a:schemeClr val="tx1"/>
            </a:solidFill>
          </a:endParaRPr>
        </a:p>
      </dgm:t>
    </dgm:pt>
    <dgm:pt modelId="{22BFC173-55EE-410C-8A10-5389A103118F}" type="parTrans" cxnId="{3212CAC9-21BE-49C6-8861-114B5F213416}">
      <dgm:prSet/>
      <dgm:spPr/>
      <dgm:t>
        <a:bodyPr/>
        <a:lstStyle/>
        <a:p>
          <a:endParaRPr lang="id-ID"/>
        </a:p>
      </dgm:t>
    </dgm:pt>
    <dgm:pt modelId="{39707348-6CE0-4157-B174-30D9FBC928C0}" type="sibTrans" cxnId="{3212CAC9-21BE-49C6-8861-114B5F213416}">
      <dgm:prSet/>
      <dgm:spPr/>
      <dgm:t>
        <a:bodyPr/>
        <a:lstStyle/>
        <a:p>
          <a:endParaRPr lang="id-ID"/>
        </a:p>
      </dgm:t>
    </dgm:pt>
    <dgm:pt modelId="{FC2BEA31-8C16-433E-A621-9217D7287E6D}" type="pres">
      <dgm:prSet presAssocID="{149E5D8A-15DA-4BBD-9ADA-E7E0DE76AA2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5C525179-1D2C-495C-B49C-CABB6CC0451F}" type="pres">
      <dgm:prSet presAssocID="{D2AE9531-D308-44E1-AF7D-0B4EF00117C0}" presName="linNode" presStyleCnt="0"/>
      <dgm:spPr/>
    </dgm:pt>
    <dgm:pt modelId="{0DE9C374-CB61-4FA2-94B3-DE458187AF32}" type="pres">
      <dgm:prSet presAssocID="{D2AE9531-D308-44E1-AF7D-0B4EF00117C0}" presName="parentText" presStyleLbl="node1" presStyleIdx="0" presStyleCnt="4" custScaleX="81866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3EC2637-D5F3-40B8-8FBA-19FFCB4EDD14}" type="pres">
      <dgm:prSet presAssocID="{D2AE9531-D308-44E1-AF7D-0B4EF00117C0}" presName="descendantText" presStyleLbl="alignAccFollowNode1" presStyleIdx="0" presStyleCnt="4" custScaleX="10728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9606347-34E2-45F2-8913-4774381E96E6}" type="pres">
      <dgm:prSet presAssocID="{BAC2E042-67B6-4EF8-AA84-DD161E785F67}" presName="sp" presStyleCnt="0"/>
      <dgm:spPr/>
    </dgm:pt>
    <dgm:pt modelId="{6586A71D-50A4-4AC1-9AC8-7CDC23050E91}" type="pres">
      <dgm:prSet presAssocID="{3CC6E1E0-0DC7-48B3-891B-8FDAF7ACFB8D}" presName="linNode" presStyleCnt="0"/>
      <dgm:spPr/>
    </dgm:pt>
    <dgm:pt modelId="{663869A2-2DC3-4570-973F-AF33268D1C8F}" type="pres">
      <dgm:prSet presAssocID="{3CC6E1E0-0DC7-48B3-891B-8FDAF7ACFB8D}" presName="parentText" presStyleLbl="node1" presStyleIdx="1" presStyleCnt="4" custScaleX="81866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F4E0E4B-2D24-4FA2-AE6A-90CB0224CDA0}" type="pres">
      <dgm:prSet presAssocID="{3CC6E1E0-0DC7-48B3-891B-8FDAF7ACFB8D}" presName="descendantText" presStyleLbl="alignAccFollowNode1" presStyleIdx="1" presStyleCnt="4" custScaleX="10728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AC75C8E-9407-496E-8C65-5234937C0A74}" type="pres">
      <dgm:prSet presAssocID="{DE7AA5E9-4CB9-4CAD-A716-814D5546B230}" presName="sp" presStyleCnt="0"/>
      <dgm:spPr/>
    </dgm:pt>
    <dgm:pt modelId="{6F2501EB-B333-40CA-910C-C9BA4C3A87E4}" type="pres">
      <dgm:prSet presAssocID="{EF090589-4919-402D-9A14-953446097093}" presName="linNode" presStyleCnt="0"/>
      <dgm:spPr/>
    </dgm:pt>
    <dgm:pt modelId="{027BF28A-8DA6-461B-8D40-0BA2F4AE0B99}" type="pres">
      <dgm:prSet presAssocID="{EF090589-4919-402D-9A14-953446097093}" presName="parentText" presStyleLbl="node1" presStyleIdx="2" presStyleCnt="4" custScaleX="81866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7FADAE0-0E41-4428-8A18-6AB10DC008B2}" type="pres">
      <dgm:prSet presAssocID="{EF090589-4919-402D-9A14-953446097093}" presName="descendantText" presStyleLbl="alignAccFollowNode1" presStyleIdx="2" presStyleCnt="4" custScaleX="10728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A4FD352-C936-4BA2-8199-579685900F49}" type="pres">
      <dgm:prSet presAssocID="{BC73BA0C-2E49-4FA7-9ED8-A9EB424479F2}" presName="sp" presStyleCnt="0"/>
      <dgm:spPr/>
    </dgm:pt>
    <dgm:pt modelId="{87877161-5BF7-458A-B845-B23C921FBB86}" type="pres">
      <dgm:prSet presAssocID="{D659652A-8436-4F22-B259-0D8E38560DC5}" presName="linNode" presStyleCnt="0"/>
      <dgm:spPr/>
    </dgm:pt>
    <dgm:pt modelId="{9B76BC8E-4FD0-4FF7-9824-779E7841C757}" type="pres">
      <dgm:prSet presAssocID="{D659652A-8436-4F22-B259-0D8E38560DC5}" presName="parentText" presStyleLbl="node1" presStyleIdx="3" presStyleCnt="4" custScaleX="81866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41FA5AA-25F4-4D3B-90D8-2061CE90EC4F}" type="pres">
      <dgm:prSet presAssocID="{D659652A-8436-4F22-B259-0D8E38560DC5}" presName="descendantText" presStyleLbl="alignAccFollowNode1" presStyleIdx="3" presStyleCnt="4" custScaleX="10728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97BE084E-0406-42CB-A8F6-7E6F107B33C8}" type="presOf" srcId="{3CC6E1E0-0DC7-48B3-891B-8FDAF7ACFB8D}" destId="{663869A2-2DC3-4570-973F-AF33268D1C8F}" srcOrd="0" destOrd="0" presId="urn:microsoft.com/office/officeart/2005/8/layout/vList5"/>
    <dgm:cxn modelId="{7A512C37-0B61-4E9A-BD76-6194731F9917}" type="presOf" srcId="{BB24C7BB-3594-49A7-9581-A1B04E7054B2}" destId="{C3EC2637-D5F3-40B8-8FBA-19FFCB4EDD14}" srcOrd="0" destOrd="0" presId="urn:microsoft.com/office/officeart/2005/8/layout/vList5"/>
    <dgm:cxn modelId="{18E6DA62-6146-4C36-8F33-6A4E3E51DEB5}" srcId="{149E5D8A-15DA-4BBD-9ADA-E7E0DE76AA2E}" destId="{D659652A-8436-4F22-B259-0D8E38560DC5}" srcOrd="3" destOrd="0" parTransId="{5D98EBF2-F4FD-40DB-B904-A98A8EE2F521}" sibTransId="{F56B19A4-1506-49B3-86E4-9C8B3AAB390F}"/>
    <dgm:cxn modelId="{B6C5299B-2110-4D6D-B122-284E80E91ED5}" srcId="{3CC6E1E0-0DC7-48B3-891B-8FDAF7ACFB8D}" destId="{755E8446-D3AC-4D31-B99B-DEE96FAB5B73}" srcOrd="0" destOrd="0" parTransId="{10B95445-76F5-49B3-836D-2B0E79B8AC20}" sibTransId="{A136F7DD-FABD-4AEB-963C-6A0F77A98A16}"/>
    <dgm:cxn modelId="{CA6159A8-86C9-402E-9339-03D6348C2BC6}" type="presOf" srcId="{755E8446-D3AC-4D31-B99B-DEE96FAB5B73}" destId="{BF4E0E4B-2D24-4FA2-AE6A-90CB0224CDA0}" srcOrd="0" destOrd="0" presId="urn:microsoft.com/office/officeart/2005/8/layout/vList5"/>
    <dgm:cxn modelId="{5B5A6875-9A8B-4BA1-ADB0-9F5B52C3050B}" type="presOf" srcId="{F962284E-9570-446D-BBF1-9C7A9231DB62}" destId="{A41FA5AA-25F4-4D3B-90D8-2061CE90EC4F}" srcOrd="0" destOrd="0" presId="urn:microsoft.com/office/officeart/2005/8/layout/vList5"/>
    <dgm:cxn modelId="{21F71C4F-175C-409D-B8D6-8DF208A095AD}" srcId="{149E5D8A-15DA-4BBD-9ADA-E7E0DE76AA2E}" destId="{EF090589-4919-402D-9A14-953446097093}" srcOrd="2" destOrd="0" parTransId="{D8CE102E-F571-4FC5-A4BF-D66E3A4E844F}" sibTransId="{BC73BA0C-2E49-4FA7-9ED8-A9EB424479F2}"/>
    <dgm:cxn modelId="{213FDEAD-7E18-4143-AE6E-2B3197A643CA}" type="presOf" srcId="{149E5D8A-15DA-4BBD-9ADA-E7E0DE76AA2E}" destId="{FC2BEA31-8C16-433E-A621-9217D7287E6D}" srcOrd="0" destOrd="0" presId="urn:microsoft.com/office/officeart/2005/8/layout/vList5"/>
    <dgm:cxn modelId="{8B174591-5B62-4FBC-A44A-FD8E8FF6597D}" srcId="{149E5D8A-15DA-4BBD-9ADA-E7E0DE76AA2E}" destId="{3CC6E1E0-0DC7-48B3-891B-8FDAF7ACFB8D}" srcOrd="1" destOrd="0" parTransId="{FE92FA14-7BD7-4C04-8EEE-6AFF9CD1177F}" sibTransId="{DE7AA5E9-4CB9-4CAD-A716-814D5546B230}"/>
    <dgm:cxn modelId="{2E2EE364-5308-439D-81AE-19AD6DF1F2A6}" srcId="{D2AE9531-D308-44E1-AF7D-0B4EF00117C0}" destId="{BB24C7BB-3594-49A7-9581-A1B04E7054B2}" srcOrd="0" destOrd="0" parTransId="{9863BD17-6C09-4614-B6B6-57F5BB31200E}" sibTransId="{E194A731-402F-4D06-8AD7-3E17977E8B7E}"/>
    <dgm:cxn modelId="{3212CAC9-21BE-49C6-8861-114B5F213416}" srcId="{D659652A-8436-4F22-B259-0D8E38560DC5}" destId="{F962284E-9570-446D-BBF1-9C7A9231DB62}" srcOrd="0" destOrd="0" parTransId="{22BFC173-55EE-410C-8A10-5389A103118F}" sibTransId="{39707348-6CE0-4157-B174-30D9FBC928C0}"/>
    <dgm:cxn modelId="{BE15A8FE-96E6-47C9-AA28-ED8361D557DF}" srcId="{EF090589-4919-402D-9A14-953446097093}" destId="{AA2AD23A-6716-442F-B79C-D0205BDD971E}" srcOrd="0" destOrd="0" parTransId="{3B5096B4-BF3B-4693-8B03-06DB3D148991}" sibTransId="{8D8D2797-7E20-4ED3-A3E2-791781343757}"/>
    <dgm:cxn modelId="{0939D5AC-3233-4008-9CB1-16FCF233CAE2}" srcId="{149E5D8A-15DA-4BBD-9ADA-E7E0DE76AA2E}" destId="{D2AE9531-D308-44E1-AF7D-0B4EF00117C0}" srcOrd="0" destOrd="0" parTransId="{944C9457-40BA-44CD-9CCB-68A011E6DA4E}" sibTransId="{BAC2E042-67B6-4EF8-AA84-DD161E785F67}"/>
    <dgm:cxn modelId="{030B9712-9429-42F7-A794-C986B895309B}" type="presOf" srcId="{EF090589-4919-402D-9A14-953446097093}" destId="{027BF28A-8DA6-461B-8D40-0BA2F4AE0B99}" srcOrd="0" destOrd="0" presId="urn:microsoft.com/office/officeart/2005/8/layout/vList5"/>
    <dgm:cxn modelId="{10469D72-FD60-4BE6-A900-6B2306DBAA34}" type="presOf" srcId="{AA2AD23A-6716-442F-B79C-D0205BDD971E}" destId="{47FADAE0-0E41-4428-8A18-6AB10DC008B2}" srcOrd="0" destOrd="0" presId="urn:microsoft.com/office/officeart/2005/8/layout/vList5"/>
    <dgm:cxn modelId="{961FD5D1-5818-4339-A80A-BD5B41369A10}" type="presOf" srcId="{D2AE9531-D308-44E1-AF7D-0B4EF00117C0}" destId="{0DE9C374-CB61-4FA2-94B3-DE458187AF32}" srcOrd="0" destOrd="0" presId="urn:microsoft.com/office/officeart/2005/8/layout/vList5"/>
    <dgm:cxn modelId="{1F7AA686-C15A-4AF1-A53E-A1ABB4BC38BB}" type="presOf" srcId="{D659652A-8436-4F22-B259-0D8E38560DC5}" destId="{9B76BC8E-4FD0-4FF7-9824-779E7841C757}" srcOrd="0" destOrd="0" presId="urn:microsoft.com/office/officeart/2005/8/layout/vList5"/>
    <dgm:cxn modelId="{6AF87BA9-FA5D-4C06-8D91-9CB2EFDA34D2}" type="presParOf" srcId="{FC2BEA31-8C16-433E-A621-9217D7287E6D}" destId="{5C525179-1D2C-495C-B49C-CABB6CC0451F}" srcOrd="0" destOrd="0" presId="urn:microsoft.com/office/officeart/2005/8/layout/vList5"/>
    <dgm:cxn modelId="{6E6AF351-1FE0-4C6A-8622-ED20E0D43EFF}" type="presParOf" srcId="{5C525179-1D2C-495C-B49C-CABB6CC0451F}" destId="{0DE9C374-CB61-4FA2-94B3-DE458187AF32}" srcOrd="0" destOrd="0" presId="urn:microsoft.com/office/officeart/2005/8/layout/vList5"/>
    <dgm:cxn modelId="{6BC80B19-8A1B-4F48-A0E1-03B6A72192C3}" type="presParOf" srcId="{5C525179-1D2C-495C-B49C-CABB6CC0451F}" destId="{C3EC2637-D5F3-40B8-8FBA-19FFCB4EDD14}" srcOrd="1" destOrd="0" presId="urn:microsoft.com/office/officeart/2005/8/layout/vList5"/>
    <dgm:cxn modelId="{D402EE45-8F2C-4C8C-8C32-37E80CCA4C19}" type="presParOf" srcId="{FC2BEA31-8C16-433E-A621-9217D7287E6D}" destId="{89606347-34E2-45F2-8913-4774381E96E6}" srcOrd="1" destOrd="0" presId="urn:microsoft.com/office/officeart/2005/8/layout/vList5"/>
    <dgm:cxn modelId="{6F84843B-00F3-4791-AF22-1EDC0E10AF02}" type="presParOf" srcId="{FC2BEA31-8C16-433E-A621-9217D7287E6D}" destId="{6586A71D-50A4-4AC1-9AC8-7CDC23050E91}" srcOrd="2" destOrd="0" presId="urn:microsoft.com/office/officeart/2005/8/layout/vList5"/>
    <dgm:cxn modelId="{3722727C-B3A1-4139-8686-A49806A0F94A}" type="presParOf" srcId="{6586A71D-50A4-4AC1-9AC8-7CDC23050E91}" destId="{663869A2-2DC3-4570-973F-AF33268D1C8F}" srcOrd="0" destOrd="0" presId="urn:microsoft.com/office/officeart/2005/8/layout/vList5"/>
    <dgm:cxn modelId="{844BAF88-28DC-4E3D-8811-2E19A88B9DC9}" type="presParOf" srcId="{6586A71D-50A4-4AC1-9AC8-7CDC23050E91}" destId="{BF4E0E4B-2D24-4FA2-AE6A-90CB0224CDA0}" srcOrd="1" destOrd="0" presId="urn:microsoft.com/office/officeart/2005/8/layout/vList5"/>
    <dgm:cxn modelId="{59F78F05-D821-4906-A63F-81B32183D59A}" type="presParOf" srcId="{FC2BEA31-8C16-433E-A621-9217D7287E6D}" destId="{EAC75C8E-9407-496E-8C65-5234937C0A74}" srcOrd="3" destOrd="0" presId="urn:microsoft.com/office/officeart/2005/8/layout/vList5"/>
    <dgm:cxn modelId="{820650AB-C680-4F61-9A60-5C444D5ECD74}" type="presParOf" srcId="{FC2BEA31-8C16-433E-A621-9217D7287E6D}" destId="{6F2501EB-B333-40CA-910C-C9BA4C3A87E4}" srcOrd="4" destOrd="0" presId="urn:microsoft.com/office/officeart/2005/8/layout/vList5"/>
    <dgm:cxn modelId="{66EE5C79-2870-4A4F-9232-9A65337C87BB}" type="presParOf" srcId="{6F2501EB-B333-40CA-910C-C9BA4C3A87E4}" destId="{027BF28A-8DA6-461B-8D40-0BA2F4AE0B99}" srcOrd="0" destOrd="0" presId="urn:microsoft.com/office/officeart/2005/8/layout/vList5"/>
    <dgm:cxn modelId="{BD9FC3BE-16C6-4F73-9EBC-AFBB24DC3E78}" type="presParOf" srcId="{6F2501EB-B333-40CA-910C-C9BA4C3A87E4}" destId="{47FADAE0-0E41-4428-8A18-6AB10DC008B2}" srcOrd="1" destOrd="0" presId="urn:microsoft.com/office/officeart/2005/8/layout/vList5"/>
    <dgm:cxn modelId="{1D5EEBC9-F659-472C-AACA-8D9C0DB38A3B}" type="presParOf" srcId="{FC2BEA31-8C16-433E-A621-9217D7287E6D}" destId="{1A4FD352-C936-4BA2-8199-579685900F49}" srcOrd="5" destOrd="0" presId="urn:microsoft.com/office/officeart/2005/8/layout/vList5"/>
    <dgm:cxn modelId="{02598BA3-4902-4CDA-A172-7AEFBC4BD3E8}" type="presParOf" srcId="{FC2BEA31-8C16-433E-A621-9217D7287E6D}" destId="{87877161-5BF7-458A-B845-B23C921FBB86}" srcOrd="6" destOrd="0" presId="urn:microsoft.com/office/officeart/2005/8/layout/vList5"/>
    <dgm:cxn modelId="{83DA4A97-C6EB-4EE6-B5FA-A73E31BD748F}" type="presParOf" srcId="{87877161-5BF7-458A-B845-B23C921FBB86}" destId="{9B76BC8E-4FD0-4FF7-9824-779E7841C757}" srcOrd="0" destOrd="0" presId="urn:microsoft.com/office/officeart/2005/8/layout/vList5"/>
    <dgm:cxn modelId="{45356454-29DC-419C-8752-8ED51E48EA9B}" type="presParOf" srcId="{87877161-5BF7-458A-B845-B23C921FBB86}" destId="{A41FA5AA-25F4-4D3B-90D8-2061CE90EC4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0540A7E-9579-4D56-9117-281E8F82A0E2}" type="doc">
      <dgm:prSet loTypeId="urn:microsoft.com/office/officeart/2005/8/layout/vList5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A6157920-7063-42AD-881B-F9532163DE5E}">
      <dgm:prSet phldrT="[Text]"/>
      <dgm:spPr/>
      <dgm:t>
        <a:bodyPr/>
        <a:lstStyle/>
        <a:p>
          <a:r>
            <a:rPr lang="id-ID" dirty="0" smtClean="0"/>
            <a:t>PK 3</a:t>
          </a:r>
          <a:endParaRPr lang="id-ID" dirty="0"/>
        </a:p>
      </dgm:t>
    </dgm:pt>
    <dgm:pt modelId="{F3D3B27E-842A-4647-831E-0CD8D9EAB8F5}" type="parTrans" cxnId="{04A1C781-2037-4E88-920D-1A9B90E92FBE}">
      <dgm:prSet/>
      <dgm:spPr/>
      <dgm:t>
        <a:bodyPr/>
        <a:lstStyle/>
        <a:p>
          <a:endParaRPr lang="id-ID"/>
        </a:p>
      </dgm:t>
    </dgm:pt>
    <dgm:pt modelId="{090F9A8C-182D-4D4D-9455-2773FAC67BF1}" type="sibTrans" cxnId="{04A1C781-2037-4E88-920D-1A9B90E92FBE}">
      <dgm:prSet/>
      <dgm:spPr/>
      <dgm:t>
        <a:bodyPr/>
        <a:lstStyle/>
        <a:p>
          <a:endParaRPr lang="id-ID"/>
        </a:p>
      </dgm:t>
    </dgm:pt>
    <dgm:pt modelId="{D9C08887-A89A-488B-BFBA-63F36D050A41}">
      <dgm:prSet phldrT="[Text]"/>
      <dgm:spPr/>
      <dgm:t>
        <a:bodyPr/>
        <a:lstStyle/>
        <a:p>
          <a:r>
            <a:rPr lang="id-ID" dirty="0" smtClean="0"/>
            <a:t>Rencana Pembelajaran</a:t>
          </a:r>
          <a:endParaRPr lang="id-ID" dirty="0"/>
        </a:p>
      </dgm:t>
    </dgm:pt>
    <dgm:pt modelId="{24F58A45-D3B7-4B05-ACDD-ECC7EA76A4F4}" type="parTrans" cxnId="{9CBF22B0-A8E8-4847-8D8F-899455D0D988}">
      <dgm:prSet/>
      <dgm:spPr/>
      <dgm:t>
        <a:bodyPr/>
        <a:lstStyle/>
        <a:p>
          <a:endParaRPr lang="id-ID"/>
        </a:p>
      </dgm:t>
    </dgm:pt>
    <dgm:pt modelId="{65E8597E-EE92-49BD-AA6C-A8CCEEF5E91F}" type="sibTrans" cxnId="{9CBF22B0-A8E8-4847-8D8F-899455D0D988}">
      <dgm:prSet/>
      <dgm:spPr/>
      <dgm:t>
        <a:bodyPr/>
        <a:lstStyle/>
        <a:p>
          <a:endParaRPr lang="id-ID"/>
        </a:p>
      </dgm:t>
    </dgm:pt>
    <dgm:pt modelId="{CB42BA6D-07AA-4C1B-8FAA-050D3234AC77}">
      <dgm:prSet phldrT="[Text]"/>
      <dgm:spPr/>
      <dgm:t>
        <a:bodyPr/>
        <a:lstStyle/>
        <a:p>
          <a:r>
            <a:rPr lang="id-ID" dirty="0" smtClean="0"/>
            <a:t>PK 4</a:t>
          </a:r>
          <a:endParaRPr lang="id-ID" dirty="0"/>
        </a:p>
      </dgm:t>
    </dgm:pt>
    <dgm:pt modelId="{7E23C1E4-2DDD-4198-8EE1-11FBCB39A5F5}" type="parTrans" cxnId="{706C7FD1-2BB9-4DCF-928C-0661CAC16613}">
      <dgm:prSet/>
      <dgm:spPr/>
      <dgm:t>
        <a:bodyPr/>
        <a:lstStyle/>
        <a:p>
          <a:endParaRPr lang="id-ID"/>
        </a:p>
      </dgm:t>
    </dgm:pt>
    <dgm:pt modelId="{1198BCEE-8115-4202-B6EB-C59947DDFB98}" type="sibTrans" cxnId="{706C7FD1-2BB9-4DCF-928C-0661CAC16613}">
      <dgm:prSet/>
      <dgm:spPr/>
      <dgm:t>
        <a:bodyPr/>
        <a:lstStyle/>
        <a:p>
          <a:endParaRPr lang="id-ID"/>
        </a:p>
      </dgm:t>
    </dgm:pt>
    <dgm:pt modelId="{3D002843-8A63-443F-94E6-234A0ED5EC62}">
      <dgm:prSet phldrT="[Text]"/>
      <dgm:spPr/>
      <dgm:t>
        <a:bodyPr/>
        <a:lstStyle/>
        <a:p>
          <a:r>
            <a:rPr lang="id-ID" dirty="0" smtClean="0"/>
            <a:t>Penyusunan Rencana Keprofesionalan</a:t>
          </a:r>
          <a:endParaRPr lang="id-ID" dirty="0"/>
        </a:p>
      </dgm:t>
    </dgm:pt>
    <dgm:pt modelId="{50B9F904-938B-41D5-A584-74231459F57A}" type="parTrans" cxnId="{B0A016F5-631F-4CA6-8A26-D6307C627158}">
      <dgm:prSet/>
      <dgm:spPr/>
      <dgm:t>
        <a:bodyPr/>
        <a:lstStyle/>
        <a:p>
          <a:endParaRPr lang="id-ID"/>
        </a:p>
      </dgm:t>
    </dgm:pt>
    <dgm:pt modelId="{179EC7AC-E3A5-4B13-9D43-51FB2126D472}" type="sibTrans" cxnId="{B0A016F5-631F-4CA6-8A26-D6307C627158}">
      <dgm:prSet/>
      <dgm:spPr/>
      <dgm:t>
        <a:bodyPr/>
        <a:lstStyle/>
        <a:p>
          <a:endParaRPr lang="id-ID"/>
        </a:p>
      </dgm:t>
    </dgm:pt>
    <dgm:pt modelId="{BC3CCCED-5CBD-4676-A85D-89E34A6A0319}">
      <dgm:prSet phldrT="[Text]"/>
      <dgm:spPr/>
      <dgm:t>
        <a:bodyPr/>
        <a:lstStyle/>
        <a:p>
          <a:r>
            <a:rPr lang="id-ID" dirty="0" smtClean="0"/>
            <a:t>PK 6</a:t>
          </a:r>
          <a:endParaRPr lang="id-ID" dirty="0"/>
        </a:p>
      </dgm:t>
    </dgm:pt>
    <dgm:pt modelId="{306C6F0A-71B9-4A79-85D7-51F1A599B679}" type="parTrans" cxnId="{2032396F-7B1B-42FE-9737-E3C2B10EDA75}">
      <dgm:prSet/>
      <dgm:spPr/>
      <dgm:t>
        <a:bodyPr/>
        <a:lstStyle/>
        <a:p>
          <a:endParaRPr lang="id-ID"/>
        </a:p>
      </dgm:t>
    </dgm:pt>
    <dgm:pt modelId="{87DA95A4-B4EC-4A5A-97C1-0BC687052A44}" type="sibTrans" cxnId="{2032396F-7B1B-42FE-9737-E3C2B10EDA75}">
      <dgm:prSet/>
      <dgm:spPr/>
      <dgm:t>
        <a:bodyPr/>
        <a:lstStyle/>
        <a:p>
          <a:endParaRPr lang="id-ID"/>
        </a:p>
      </dgm:t>
    </dgm:pt>
    <dgm:pt modelId="{702155EC-5FE5-4DF0-B081-220A602916A0}">
      <dgm:prSet phldrT="[Text]"/>
      <dgm:spPr/>
      <dgm:t>
        <a:bodyPr/>
        <a:lstStyle/>
        <a:p>
          <a:r>
            <a:rPr lang="id-ID" dirty="0" smtClean="0"/>
            <a:t>Pengelolaan Kelas dan Siswa</a:t>
          </a:r>
          <a:endParaRPr lang="id-ID" dirty="0"/>
        </a:p>
      </dgm:t>
    </dgm:pt>
    <dgm:pt modelId="{0F883904-346A-44C5-AD3B-CB0693F87FEB}" type="parTrans" cxnId="{D65D63F2-D618-4E11-B1A4-46C996C31E54}">
      <dgm:prSet/>
      <dgm:spPr/>
      <dgm:t>
        <a:bodyPr/>
        <a:lstStyle/>
        <a:p>
          <a:endParaRPr lang="id-ID"/>
        </a:p>
      </dgm:t>
    </dgm:pt>
    <dgm:pt modelId="{82A008A1-B1D1-4320-B665-CD3F0861B1FC}" type="sibTrans" cxnId="{D65D63F2-D618-4E11-B1A4-46C996C31E54}">
      <dgm:prSet/>
      <dgm:spPr/>
      <dgm:t>
        <a:bodyPr/>
        <a:lstStyle/>
        <a:p>
          <a:endParaRPr lang="id-ID"/>
        </a:p>
      </dgm:t>
    </dgm:pt>
    <dgm:pt modelId="{1ABF9F5C-13DA-4DFD-964A-DF743AFE95AD}">
      <dgm:prSet phldrT="[Text]"/>
      <dgm:spPr/>
      <dgm:t>
        <a:bodyPr/>
        <a:lstStyle/>
        <a:p>
          <a:r>
            <a:rPr lang="id-ID" dirty="0" smtClean="0"/>
            <a:t>PK 9</a:t>
          </a:r>
          <a:endParaRPr lang="id-ID" dirty="0"/>
        </a:p>
      </dgm:t>
    </dgm:pt>
    <dgm:pt modelId="{6EA13613-1FA5-40ED-AD09-8DC09468099C}" type="parTrans" cxnId="{8F798530-A46E-4B8F-9F76-A4139DAC0655}">
      <dgm:prSet/>
      <dgm:spPr/>
    </dgm:pt>
    <dgm:pt modelId="{5E2268DC-B7D4-400E-B116-2A3C327C4C82}" type="sibTrans" cxnId="{8F798530-A46E-4B8F-9F76-A4139DAC0655}">
      <dgm:prSet/>
      <dgm:spPr/>
    </dgm:pt>
    <dgm:pt modelId="{9BC8D117-ABE8-4F3B-963D-997BBD88F9C8}">
      <dgm:prSet phldrT="[Text]"/>
      <dgm:spPr/>
      <dgm:t>
        <a:bodyPr/>
        <a:lstStyle/>
        <a:p>
          <a:r>
            <a:rPr lang="id-ID" dirty="0" smtClean="0"/>
            <a:t>Observasi Pembelajaran Profesional dan Penilaian</a:t>
          </a:r>
          <a:endParaRPr lang="id-ID" dirty="0"/>
        </a:p>
      </dgm:t>
    </dgm:pt>
    <dgm:pt modelId="{4A237D82-A5EA-4FF8-86DB-A66C21848715}" type="parTrans" cxnId="{26911946-4CC7-4E00-95B2-1F6E5EE50DE8}">
      <dgm:prSet/>
      <dgm:spPr/>
    </dgm:pt>
    <dgm:pt modelId="{E0979FFF-59B2-4CA8-B7BA-5C53A60B6BCD}" type="sibTrans" cxnId="{26911946-4CC7-4E00-95B2-1F6E5EE50DE8}">
      <dgm:prSet/>
      <dgm:spPr/>
    </dgm:pt>
    <dgm:pt modelId="{150A1627-125D-4979-83AA-47FED38E4CB8}">
      <dgm:prSet phldrT="[Text]"/>
      <dgm:spPr/>
      <dgm:t>
        <a:bodyPr/>
        <a:lstStyle/>
        <a:p>
          <a:r>
            <a:rPr lang="id-ID" dirty="0" smtClean="0"/>
            <a:t>PK 10</a:t>
          </a:r>
          <a:endParaRPr lang="id-ID" dirty="0"/>
        </a:p>
      </dgm:t>
    </dgm:pt>
    <dgm:pt modelId="{CAD8475E-4A04-4759-AD4A-5A3E4E25AD16}" type="parTrans" cxnId="{C605D949-A9B2-4777-A5B2-BC73E7C2FD3E}">
      <dgm:prSet/>
      <dgm:spPr/>
    </dgm:pt>
    <dgm:pt modelId="{8ACD5F3F-6D8F-44AA-8FE3-AA2D46848C7C}" type="sibTrans" cxnId="{C605D949-A9B2-4777-A5B2-BC73E7C2FD3E}">
      <dgm:prSet/>
      <dgm:spPr/>
    </dgm:pt>
    <dgm:pt modelId="{18BDEDE8-A3FB-4CCF-AC69-92FC010A9ECF}">
      <dgm:prSet phldrT="[Text]"/>
      <dgm:spPr/>
      <dgm:t>
        <a:bodyPr/>
        <a:lstStyle/>
        <a:p>
          <a:r>
            <a:rPr lang="id-ID" dirty="0" smtClean="0"/>
            <a:t>Bekerja sebagai Pembimbing dengan Guru Pemula</a:t>
          </a:r>
          <a:endParaRPr lang="id-ID" dirty="0"/>
        </a:p>
      </dgm:t>
    </dgm:pt>
    <dgm:pt modelId="{92D93BF6-1FE2-41D3-94B5-42C748820EB9}" type="parTrans" cxnId="{3F68DFB1-7BCF-43A7-BAD7-64BBA1FEC452}">
      <dgm:prSet/>
      <dgm:spPr/>
    </dgm:pt>
    <dgm:pt modelId="{19D77E81-CF7E-4A6B-9E42-C7CBBACDFD4B}" type="sibTrans" cxnId="{3F68DFB1-7BCF-43A7-BAD7-64BBA1FEC452}">
      <dgm:prSet/>
      <dgm:spPr/>
    </dgm:pt>
    <dgm:pt modelId="{B80EE794-4BC4-42D8-9FFB-2D847EBA10F1}" type="pres">
      <dgm:prSet presAssocID="{F0540A7E-9579-4D56-9117-281E8F82A0E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81B36BAD-5D63-4589-8166-B401750C718D}" type="pres">
      <dgm:prSet presAssocID="{A6157920-7063-42AD-881B-F9532163DE5E}" presName="linNode" presStyleCnt="0"/>
      <dgm:spPr/>
    </dgm:pt>
    <dgm:pt modelId="{82AF128A-F6BA-4050-81EC-D39E75C1052E}" type="pres">
      <dgm:prSet presAssocID="{A6157920-7063-42AD-881B-F9532163DE5E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654D9B1-DDC2-4DCA-8723-257A1150B7ED}" type="pres">
      <dgm:prSet presAssocID="{A6157920-7063-42AD-881B-F9532163DE5E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C85D749-F2C9-4B6F-93C6-537434185098}" type="pres">
      <dgm:prSet presAssocID="{090F9A8C-182D-4D4D-9455-2773FAC67BF1}" presName="sp" presStyleCnt="0"/>
      <dgm:spPr/>
    </dgm:pt>
    <dgm:pt modelId="{452FFAE5-A35D-42B4-9FBE-39F885522645}" type="pres">
      <dgm:prSet presAssocID="{CB42BA6D-07AA-4C1B-8FAA-050D3234AC77}" presName="linNode" presStyleCnt="0"/>
      <dgm:spPr/>
    </dgm:pt>
    <dgm:pt modelId="{8B1F576F-849C-427A-964A-B9CC3E5059BB}" type="pres">
      <dgm:prSet presAssocID="{CB42BA6D-07AA-4C1B-8FAA-050D3234AC77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D385AFE-9C58-4159-8FD2-39AB2516BAFA}" type="pres">
      <dgm:prSet presAssocID="{CB42BA6D-07AA-4C1B-8FAA-050D3234AC77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C67ACBE-81D5-4FB5-89E8-19D4B9865C2B}" type="pres">
      <dgm:prSet presAssocID="{1198BCEE-8115-4202-B6EB-C59947DDFB98}" presName="sp" presStyleCnt="0"/>
      <dgm:spPr/>
    </dgm:pt>
    <dgm:pt modelId="{090213EE-6D51-44DD-B546-D6302976DED5}" type="pres">
      <dgm:prSet presAssocID="{BC3CCCED-5CBD-4676-A85D-89E34A6A0319}" presName="linNode" presStyleCnt="0"/>
      <dgm:spPr/>
    </dgm:pt>
    <dgm:pt modelId="{E2B70C90-FE05-4FDD-88AE-7E935DEB12E3}" type="pres">
      <dgm:prSet presAssocID="{BC3CCCED-5CBD-4676-A85D-89E34A6A0319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80349E9-2D58-412A-ACFF-640372CF52D8}" type="pres">
      <dgm:prSet presAssocID="{BC3CCCED-5CBD-4676-A85D-89E34A6A0319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789161B-6A5F-4E33-AFE0-510BF58B5D6C}" type="pres">
      <dgm:prSet presAssocID="{87DA95A4-B4EC-4A5A-97C1-0BC687052A44}" presName="sp" presStyleCnt="0"/>
      <dgm:spPr/>
    </dgm:pt>
    <dgm:pt modelId="{18EED21C-7C42-450A-9ABA-33B6D8136DF2}" type="pres">
      <dgm:prSet presAssocID="{1ABF9F5C-13DA-4DFD-964A-DF743AFE95AD}" presName="linNode" presStyleCnt="0"/>
      <dgm:spPr/>
    </dgm:pt>
    <dgm:pt modelId="{86698D33-35FA-44D3-918A-370026109F3B}" type="pres">
      <dgm:prSet presAssocID="{1ABF9F5C-13DA-4DFD-964A-DF743AFE95AD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9840940-2BCF-4151-9E45-BAE92B8361FF}" type="pres">
      <dgm:prSet presAssocID="{1ABF9F5C-13DA-4DFD-964A-DF743AFE95AD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9504DB2-0E12-4752-90B7-1246E024DA47}" type="pres">
      <dgm:prSet presAssocID="{5E2268DC-B7D4-400E-B116-2A3C327C4C82}" presName="sp" presStyleCnt="0"/>
      <dgm:spPr/>
    </dgm:pt>
    <dgm:pt modelId="{45308A75-9ECC-43C8-93B6-1E3DEDCAE586}" type="pres">
      <dgm:prSet presAssocID="{150A1627-125D-4979-83AA-47FED38E4CB8}" presName="linNode" presStyleCnt="0"/>
      <dgm:spPr/>
    </dgm:pt>
    <dgm:pt modelId="{3CFF5B9F-A13B-4984-BA86-1B1D71BE32D8}" type="pres">
      <dgm:prSet presAssocID="{150A1627-125D-4979-83AA-47FED38E4CB8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B3100C2-1DB2-4E36-90AA-EC1FF42759EC}" type="pres">
      <dgm:prSet presAssocID="{150A1627-125D-4979-83AA-47FED38E4CB8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7B1982A2-F359-46A3-81B3-9DB400BAE13C}" type="presOf" srcId="{D9C08887-A89A-488B-BFBA-63F36D050A41}" destId="{5654D9B1-DDC2-4DCA-8723-257A1150B7ED}" srcOrd="0" destOrd="0" presId="urn:microsoft.com/office/officeart/2005/8/layout/vList5"/>
    <dgm:cxn modelId="{706C7FD1-2BB9-4DCF-928C-0661CAC16613}" srcId="{F0540A7E-9579-4D56-9117-281E8F82A0E2}" destId="{CB42BA6D-07AA-4C1B-8FAA-050D3234AC77}" srcOrd="1" destOrd="0" parTransId="{7E23C1E4-2DDD-4198-8EE1-11FBCB39A5F5}" sibTransId="{1198BCEE-8115-4202-B6EB-C59947DDFB98}"/>
    <dgm:cxn modelId="{C605D949-A9B2-4777-A5B2-BC73E7C2FD3E}" srcId="{F0540A7E-9579-4D56-9117-281E8F82A0E2}" destId="{150A1627-125D-4979-83AA-47FED38E4CB8}" srcOrd="4" destOrd="0" parTransId="{CAD8475E-4A04-4759-AD4A-5A3E4E25AD16}" sibTransId="{8ACD5F3F-6D8F-44AA-8FE3-AA2D46848C7C}"/>
    <dgm:cxn modelId="{9CBF22B0-A8E8-4847-8D8F-899455D0D988}" srcId="{A6157920-7063-42AD-881B-F9532163DE5E}" destId="{D9C08887-A89A-488B-BFBA-63F36D050A41}" srcOrd="0" destOrd="0" parTransId="{24F58A45-D3B7-4B05-ACDD-ECC7EA76A4F4}" sibTransId="{65E8597E-EE92-49BD-AA6C-A8CCEEF5E91F}"/>
    <dgm:cxn modelId="{C3180D53-64C2-4115-A0CF-70CFDCBB4898}" type="presOf" srcId="{150A1627-125D-4979-83AA-47FED38E4CB8}" destId="{3CFF5B9F-A13B-4984-BA86-1B1D71BE32D8}" srcOrd="0" destOrd="0" presId="urn:microsoft.com/office/officeart/2005/8/layout/vList5"/>
    <dgm:cxn modelId="{F00A1077-7566-4F60-BFD0-167961C70808}" type="presOf" srcId="{CB42BA6D-07AA-4C1B-8FAA-050D3234AC77}" destId="{8B1F576F-849C-427A-964A-B9CC3E5059BB}" srcOrd="0" destOrd="0" presId="urn:microsoft.com/office/officeart/2005/8/layout/vList5"/>
    <dgm:cxn modelId="{4BD35A7B-1424-4E23-96A4-FF68FD4B9EDE}" type="presOf" srcId="{F0540A7E-9579-4D56-9117-281E8F82A0E2}" destId="{B80EE794-4BC4-42D8-9FFB-2D847EBA10F1}" srcOrd="0" destOrd="0" presId="urn:microsoft.com/office/officeart/2005/8/layout/vList5"/>
    <dgm:cxn modelId="{4E85B67F-BD5A-4F56-B56D-085E30D90DDD}" type="presOf" srcId="{1ABF9F5C-13DA-4DFD-964A-DF743AFE95AD}" destId="{86698D33-35FA-44D3-918A-370026109F3B}" srcOrd="0" destOrd="0" presId="urn:microsoft.com/office/officeart/2005/8/layout/vList5"/>
    <dgm:cxn modelId="{635BDD46-C9E0-472C-B03A-80907DC61C46}" type="presOf" srcId="{BC3CCCED-5CBD-4676-A85D-89E34A6A0319}" destId="{E2B70C90-FE05-4FDD-88AE-7E935DEB12E3}" srcOrd="0" destOrd="0" presId="urn:microsoft.com/office/officeart/2005/8/layout/vList5"/>
    <dgm:cxn modelId="{8F798530-A46E-4B8F-9F76-A4139DAC0655}" srcId="{F0540A7E-9579-4D56-9117-281E8F82A0E2}" destId="{1ABF9F5C-13DA-4DFD-964A-DF743AFE95AD}" srcOrd="3" destOrd="0" parTransId="{6EA13613-1FA5-40ED-AD09-8DC09468099C}" sibTransId="{5E2268DC-B7D4-400E-B116-2A3C327C4C82}"/>
    <dgm:cxn modelId="{5DFE1F1E-9049-466E-8311-361DFC99D4CA}" type="presOf" srcId="{9BC8D117-ABE8-4F3B-963D-997BBD88F9C8}" destId="{D9840940-2BCF-4151-9E45-BAE92B8361FF}" srcOrd="0" destOrd="0" presId="urn:microsoft.com/office/officeart/2005/8/layout/vList5"/>
    <dgm:cxn modelId="{2032396F-7B1B-42FE-9737-E3C2B10EDA75}" srcId="{F0540A7E-9579-4D56-9117-281E8F82A0E2}" destId="{BC3CCCED-5CBD-4676-A85D-89E34A6A0319}" srcOrd="2" destOrd="0" parTransId="{306C6F0A-71B9-4A79-85D7-51F1A599B679}" sibTransId="{87DA95A4-B4EC-4A5A-97C1-0BC687052A44}"/>
    <dgm:cxn modelId="{2677ACF4-C2CC-4DFB-86DF-980C96E0EFCA}" type="presOf" srcId="{18BDEDE8-A3FB-4CCF-AC69-92FC010A9ECF}" destId="{0B3100C2-1DB2-4E36-90AA-EC1FF42759EC}" srcOrd="0" destOrd="0" presId="urn:microsoft.com/office/officeart/2005/8/layout/vList5"/>
    <dgm:cxn modelId="{4AB646A3-075F-45DE-8C0E-51DEBFA3F1C0}" type="presOf" srcId="{702155EC-5FE5-4DF0-B081-220A602916A0}" destId="{280349E9-2D58-412A-ACFF-640372CF52D8}" srcOrd="0" destOrd="0" presId="urn:microsoft.com/office/officeart/2005/8/layout/vList5"/>
    <dgm:cxn modelId="{3F68DFB1-7BCF-43A7-BAD7-64BBA1FEC452}" srcId="{150A1627-125D-4979-83AA-47FED38E4CB8}" destId="{18BDEDE8-A3FB-4CCF-AC69-92FC010A9ECF}" srcOrd="0" destOrd="0" parTransId="{92D93BF6-1FE2-41D3-94B5-42C748820EB9}" sibTransId="{19D77E81-CF7E-4A6B-9E42-C7CBBACDFD4B}"/>
    <dgm:cxn modelId="{B0A016F5-631F-4CA6-8A26-D6307C627158}" srcId="{CB42BA6D-07AA-4C1B-8FAA-050D3234AC77}" destId="{3D002843-8A63-443F-94E6-234A0ED5EC62}" srcOrd="0" destOrd="0" parTransId="{50B9F904-938B-41D5-A584-74231459F57A}" sibTransId="{179EC7AC-E3A5-4B13-9D43-51FB2126D472}"/>
    <dgm:cxn modelId="{72CBCBC6-CD11-45A4-9585-ADD6315DB14C}" type="presOf" srcId="{3D002843-8A63-443F-94E6-234A0ED5EC62}" destId="{BD385AFE-9C58-4159-8FD2-39AB2516BAFA}" srcOrd="0" destOrd="0" presId="urn:microsoft.com/office/officeart/2005/8/layout/vList5"/>
    <dgm:cxn modelId="{D65D63F2-D618-4E11-B1A4-46C996C31E54}" srcId="{BC3CCCED-5CBD-4676-A85D-89E34A6A0319}" destId="{702155EC-5FE5-4DF0-B081-220A602916A0}" srcOrd="0" destOrd="0" parTransId="{0F883904-346A-44C5-AD3B-CB0693F87FEB}" sibTransId="{82A008A1-B1D1-4320-B665-CD3F0861B1FC}"/>
    <dgm:cxn modelId="{26911946-4CC7-4E00-95B2-1F6E5EE50DE8}" srcId="{1ABF9F5C-13DA-4DFD-964A-DF743AFE95AD}" destId="{9BC8D117-ABE8-4F3B-963D-997BBD88F9C8}" srcOrd="0" destOrd="0" parTransId="{4A237D82-A5EA-4FF8-86DB-A66C21848715}" sibTransId="{E0979FFF-59B2-4CA8-B7BA-5C53A60B6BCD}"/>
    <dgm:cxn modelId="{B18D7C6A-3974-4F58-A569-BE1FFA9D8EDD}" type="presOf" srcId="{A6157920-7063-42AD-881B-F9532163DE5E}" destId="{82AF128A-F6BA-4050-81EC-D39E75C1052E}" srcOrd="0" destOrd="0" presId="urn:microsoft.com/office/officeart/2005/8/layout/vList5"/>
    <dgm:cxn modelId="{04A1C781-2037-4E88-920D-1A9B90E92FBE}" srcId="{F0540A7E-9579-4D56-9117-281E8F82A0E2}" destId="{A6157920-7063-42AD-881B-F9532163DE5E}" srcOrd="0" destOrd="0" parTransId="{F3D3B27E-842A-4647-831E-0CD8D9EAB8F5}" sibTransId="{090F9A8C-182D-4D4D-9455-2773FAC67BF1}"/>
    <dgm:cxn modelId="{5D9FD54F-DF8A-43C9-A49E-183E44BBF605}" type="presParOf" srcId="{B80EE794-4BC4-42D8-9FFB-2D847EBA10F1}" destId="{81B36BAD-5D63-4589-8166-B401750C718D}" srcOrd="0" destOrd="0" presId="urn:microsoft.com/office/officeart/2005/8/layout/vList5"/>
    <dgm:cxn modelId="{170F5CFA-DEFB-44EE-81A1-AACD4DF940F0}" type="presParOf" srcId="{81B36BAD-5D63-4589-8166-B401750C718D}" destId="{82AF128A-F6BA-4050-81EC-D39E75C1052E}" srcOrd="0" destOrd="0" presId="urn:microsoft.com/office/officeart/2005/8/layout/vList5"/>
    <dgm:cxn modelId="{52358D14-6DE0-4AAE-BA19-7A329CA65475}" type="presParOf" srcId="{81B36BAD-5D63-4589-8166-B401750C718D}" destId="{5654D9B1-DDC2-4DCA-8723-257A1150B7ED}" srcOrd="1" destOrd="0" presId="urn:microsoft.com/office/officeart/2005/8/layout/vList5"/>
    <dgm:cxn modelId="{3168432F-5CAD-4D6D-BD0F-F5B2335DA209}" type="presParOf" srcId="{B80EE794-4BC4-42D8-9FFB-2D847EBA10F1}" destId="{8C85D749-F2C9-4B6F-93C6-537434185098}" srcOrd="1" destOrd="0" presId="urn:microsoft.com/office/officeart/2005/8/layout/vList5"/>
    <dgm:cxn modelId="{0419A096-7599-4F39-9553-62B8C88DA33C}" type="presParOf" srcId="{B80EE794-4BC4-42D8-9FFB-2D847EBA10F1}" destId="{452FFAE5-A35D-42B4-9FBE-39F885522645}" srcOrd="2" destOrd="0" presId="urn:microsoft.com/office/officeart/2005/8/layout/vList5"/>
    <dgm:cxn modelId="{C230FB7E-4A80-4178-AF79-879B8995DA1D}" type="presParOf" srcId="{452FFAE5-A35D-42B4-9FBE-39F885522645}" destId="{8B1F576F-849C-427A-964A-B9CC3E5059BB}" srcOrd="0" destOrd="0" presId="urn:microsoft.com/office/officeart/2005/8/layout/vList5"/>
    <dgm:cxn modelId="{A2F9FA99-88D3-48AF-B66D-37564C451FEC}" type="presParOf" srcId="{452FFAE5-A35D-42B4-9FBE-39F885522645}" destId="{BD385AFE-9C58-4159-8FD2-39AB2516BAFA}" srcOrd="1" destOrd="0" presId="urn:microsoft.com/office/officeart/2005/8/layout/vList5"/>
    <dgm:cxn modelId="{E31ED712-FDAF-4598-957D-CEA6C142EC72}" type="presParOf" srcId="{B80EE794-4BC4-42D8-9FFB-2D847EBA10F1}" destId="{9C67ACBE-81D5-4FB5-89E8-19D4B9865C2B}" srcOrd="3" destOrd="0" presId="urn:microsoft.com/office/officeart/2005/8/layout/vList5"/>
    <dgm:cxn modelId="{635EFA65-392B-42F4-AAD5-833331F3124C}" type="presParOf" srcId="{B80EE794-4BC4-42D8-9FFB-2D847EBA10F1}" destId="{090213EE-6D51-44DD-B546-D6302976DED5}" srcOrd="4" destOrd="0" presId="urn:microsoft.com/office/officeart/2005/8/layout/vList5"/>
    <dgm:cxn modelId="{2AA35891-758C-430A-AAC0-D50261AE8D50}" type="presParOf" srcId="{090213EE-6D51-44DD-B546-D6302976DED5}" destId="{E2B70C90-FE05-4FDD-88AE-7E935DEB12E3}" srcOrd="0" destOrd="0" presId="urn:microsoft.com/office/officeart/2005/8/layout/vList5"/>
    <dgm:cxn modelId="{1F0BE041-797C-41F9-893B-5CBE655EE216}" type="presParOf" srcId="{090213EE-6D51-44DD-B546-D6302976DED5}" destId="{280349E9-2D58-412A-ACFF-640372CF52D8}" srcOrd="1" destOrd="0" presId="urn:microsoft.com/office/officeart/2005/8/layout/vList5"/>
    <dgm:cxn modelId="{51803DAB-BE71-45CF-BF37-19C362188BA8}" type="presParOf" srcId="{B80EE794-4BC4-42D8-9FFB-2D847EBA10F1}" destId="{4789161B-6A5F-4E33-AFE0-510BF58B5D6C}" srcOrd="5" destOrd="0" presId="urn:microsoft.com/office/officeart/2005/8/layout/vList5"/>
    <dgm:cxn modelId="{C257D9A5-356B-469D-AB28-1E0BDC9CB0DC}" type="presParOf" srcId="{B80EE794-4BC4-42D8-9FFB-2D847EBA10F1}" destId="{18EED21C-7C42-450A-9ABA-33B6D8136DF2}" srcOrd="6" destOrd="0" presId="urn:microsoft.com/office/officeart/2005/8/layout/vList5"/>
    <dgm:cxn modelId="{B413E1EA-7442-4630-9CB0-77531EB2EE0C}" type="presParOf" srcId="{18EED21C-7C42-450A-9ABA-33B6D8136DF2}" destId="{86698D33-35FA-44D3-918A-370026109F3B}" srcOrd="0" destOrd="0" presId="urn:microsoft.com/office/officeart/2005/8/layout/vList5"/>
    <dgm:cxn modelId="{AF8F169E-46BB-4F7F-BABC-A2DA6422A548}" type="presParOf" srcId="{18EED21C-7C42-450A-9ABA-33B6D8136DF2}" destId="{D9840940-2BCF-4151-9E45-BAE92B8361FF}" srcOrd="1" destOrd="0" presId="urn:microsoft.com/office/officeart/2005/8/layout/vList5"/>
    <dgm:cxn modelId="{7DD136E8-AC9A-4AE0-8798-AF8FE6208FFD}" type="presParOf" srcId="{B80EE794-4BC4-42D8-9FFB-2D847EBA10F1}" destId="{29504DB2-0E12-4752-90B7-1246E024DA47}" srcOrd="7" destOrd="0" presId="urn:microsoft.com/office/officeart/2005/8/layout/vList5"/>
    <dgm:cxn modelId="{F7D65ED6-4D7E-4C21-BE5F-02E5E559B3E4}" type="presParOf" srcId="{B80EE794-4BC4-42D8-9FFB-2D847EBA10F1}" destId="{45308A75-9ECC-43C8-93B6-1E3DEDCAE586}" srcOrd="8" destOrd="0" presId="urn:microsoft.com/office/officeart/2005/8/layout/vList5"/>
    <dgm:cxn modelId="{E32A497C-6806-4DF7-A91F-36D25015F435}" type="presParOf" srcId="{45308A75-9ECC-43C8-93B6-1E3DEDCAE586}" destId="{3CFF5B9F-A13B-4984-BA86-1B1D71BE32D8}" srcOrd="0" destOrd="0" presId="urn:microsoft.com/office/officeart/2005/8/layout/vList5"/>
    <dgm:cxn modelId="{72A491A7-F603-49A0-A20E-7AF2455DDB36}" type="presParOf" srcId="{45308A75-9ECC-43C8-93B6-1E3DEDCAE586}" destId="{0B3100C2-1DB2-4E36-90AA-EC1FF42759E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70877FF-937A-4D7D-8914-84A9C7661FF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D81012-DD3A-41BC-94FC-E4BA23E7F066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/>
            <a:t>PENGENALAN LINGKUNGAN SEKOLAH</a:t>
          </a:r>
          <a:endParaRPr lang="en-US" dirty="0"/>
        </a:p>
      </dgm:t>
    </dgm:pt>
    <dgm:pt modelId="{CA7DA29B-BA4A-4551-9DD3-25C6B082E47C}" type="parTrans" cxnId="{3C392DA1-2097-47C6-9F2F-FCA4CB3D084A}">
      <dgm:prSet/>
      <dgm:spPr/>
      <dgm:t>
        <a:bodyPr/>
        <a:lstStyle/>
        <a:p>
          <a:endParaRPr lang="en-US"/>
        </a:p>
      </dgm:t>
    </dgm:pt>
    <dgm:pt modelId="{6A97B4C3-B4DD-45E2-9157-128C67E3DD09}" type="sibTrans" cxnId="{3C392DA1-2097-47C6-9F2F-FCA4CB3D084A}">
      <dgm:prSet/>
      <dgm:spPr/>
      <dgm:t>
        <a:bodyPr/>
        <a:lstStyle/>
        <a:p>
          <a:endParaRPr lang="en-US"/>
        </a:p>
      </dgm:t>
    </dgm:pt>
    <dgm:pt modelId="{A3FDA23B-8446-43A7-BD43-F1A7AD7BF12D}">
      <dgm:prSet phldrT="[Text]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dirty="0" smtClean="0"/>
            <a:t>WARGA SEKOLAH</a:t>
          </a:r>
          <a:endParaRPr lang="en-US" dirty="0"/>
        </a:p>
      </dgm:t>
    </dgm:pt>
    <dgm:pt modelId="{8229A3D3-EEE5-4007-A6B7-63A79586C720}" type="parTrans" cxnId="{A0E88A33-713A-4986-AC23-ED7140C5B22A}">
      <dgm:prSet/>
      <dgm:spPr/>
      <dgm:t>
        <a:bodyPr/>
        <a:lstStyle/>
        <a:p>
          <a:endParaRPr lang="en-US"/>
        </a:p>
      </dgm:t>
    </dgm:pt>
    <dgm:pt modelId="{90927749-215E-4EBA-9EE9-F0464BCFAC0A}" type="sibTrans" cxnId="{A0E88A33-713A-4986-AC23-ED7140C5B22A}">
      <dgm:prSet/>
      <dgm:spPr/>
      <dgm:t>
        <a:bodyPr/>
        <a:lstStyle/>
        <a:p>
          <a:endParaRPr lang="en-US"/>
        </a:p>
      </dgm:t>
    </dgm:pt>
    <dgm:pt modelId="{C26AB466-5FA2-4C76-96C6-019A8014B3D5}">
      <dgm:prSet phldrT="[Text]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dirty="0" smtClean="0"/>
            <a:t>PESERTA DIDIK</a:t>
          </a:r>
          <a:endParaRPr lang="en-US" dirty="0"/>
        </a:p>
      </dgm:t>
    </dgm:pt>
    <dgm:pt modelId="{F25A3654-3F2A-488A-B048-BCE1BAB5005C}" type="parTrans" cxnId="{8D12769A-0CD3-40FC-A1F0-89E1C9FABF7B}">
      <dgm:prSet/>
      <dgm:spPr/>
      <dgm:t>
        <a:bodyPr/>
        <a:lstStyle/>
        <a:p>
          <a:endParaRPr lang="en-US"/>
        </a:p>
      </dgm:t>
    </dgm:pt>
    <dgm:pt modelId="{91867523-D37F-4B24-87B5-BC14D174D88A}" type="sibTrans" cxnId="{8D12769A-0CD3-40FC-A1F0-89E1C9FABF7B}">
      <dgm:prSet/>
      <dgm:spPr/>
      <dgm:t>
        <a:bodyPr/>
        <a:lstStyle/>
        <a:p>
          <a:endParaRPr lang="en-US"/>
        </a:p>
      </dgm:t>
    </dgm:pt>
    <dgm:pt modelId="{6C4DB7A4-4AAD-4E21-8D20-B86B5497DB21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smtClean="0"/>
            <a:t>MOTIVASI DAN PEMBIMBINGAN</a:t>
          </a:r>
          <a:endParaRPr lang="en-US" dirty="0"/>
        </a:p>
      </dgm:t>
    </dgm:pt>
    <dgm:pt modelId="{5EF042B7-868F-4EAE-942E-EF4E88E713B9}" type="parTrans" cxnId="{411083F8-A94A-4499-BD2A-0E5D07F83D79}">
      <dgm:prSet/>
      <dgm:spPr/>
      <dgm:t>
        <a:bodyPr/>
        <a:lstStyle/>
        <a:p>
          <a:endParaRPr lang="en-US"/>
        </a:p>
      </dgm:t>
    </dgm:pt>
    <dgm:pt modelId="{9693EBDD-86C2-4D0A-871C-54DE970BE15E}" type="sibTrans" cxnId="{411083F8-A94A-4499-BD2A-0E5D07F83D79}">
      <dgm:prSet/>
      <dgm:spPr/>
      <dgm:t>
        <a:bodyPr/>
        <a:lstStyle/>
        <a:p>
          <a:endParaRPr lang="en-US"/>
        </a:p>
      </dgm:t>
    </dgm:pt>
    <dgm:pt modelId="{A13FC02D-C538-4410-B679-C5AFDBDB203E}">
      <dgm:prSet phldrT="[Text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da-DK" sz="1600" dirty="0" smtClean="0"/>
            <a:t>memberi motivasi tentang pentingnya tugas guru;</a:t>
          </a:r>
          <a:endParaRPr lang="en-US" sz="1600" dirty="0"/>
        </a:p>
      </dgm:t>
    </dgm:pt>
    <dgm:pt modelId="{FBD8CD8C-13F6-44C6-A7DD-61C2107E7CED}" type="parTrans" cxnId="{904EE7EF-0AEA-432E-8FD5-D745868D9884}">
      <dgm:prSet/>
      <dgm:spPr/>
      <dgm:t>
        <a:bodyPr/>
        <a:lstStyle/>
        <a:p>
          <a:endParaRPr lang="en-US"/>
        </a:p>
      </dgm:t>
    </dgm:pt>
    <dgm:pt modelId="{1C2A45CC-3F47-42B1-8A36-B0430B7D1EF0}" type="sibTrans" cxnId="{904EE7EF-0AEA-432E-8FD5-D745868D9884}">
      <dgm:prSet/>
      <dgm:spPr/>
      <dgm:t>
        <a:bodyPr/>
        <a:lstStyle/>
        <a:p>
          <a:endParaRPr lang="en-US"/>
        </a:p>
      </dgm:t>
    </dgm:pt>
    <dgm:pt modelId="{F0473D36-7D78-403F-A804-6883EF09DD39}">
      <dgm:prSet phldrT="[Text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da-DK" sz="1600" dirty="0" smtClean="0"/>
            <a:t>memberi arahan proses pembelajaran</a:t>
          </a:r>
          <a:endParaRPr lang="en-US" sz="1600" dirty="0"/>
        </a:p>
      </dgm:t>
    </dgm:pt>
    <dgm:pt modelId="{A042A9BA-D1BC-4863-A400-9F092D22B10B}" type="parTrans" cxnId="{1CCA3B4E-B031-4C65-893C-3571A0CA8640}">
      <dgm:prSet/>
      <dgm:spPr/>
      <dgm:t>
        <a:bodyPr/>
        <a:lstStyle/>
        <a:p>
          <a:endParaRPr lang="en-US"/>
        </a:p>
      </dgm:t>
    </dgm:pt>
    <dgm:pt modelId="{7E1BD1B2-9E05-437D-ACD4-60988866F420}" type="sibTrans" cxnId="{1CCA3B4E-B031-4C65-893C-3571A0CA8640}">
      <dgm:prSet/>
      <dgm:spPr/>
      <dgm:t>
        <a:bodyPr/>
        <a:lstStyle/>
        <a:p>
          <a:endParaRPr lang="en-US"/>
        </a:p>
      </dgm:t>
    </dgm:pt>
    <dgm:pt modelId="{C0EBCA3E-10FF-40F8-8193-4818236118DC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OBSERVASI PEMBELAJARAN</a:t>
          </a:r>
          <a:endParaRPr lang="en-US" dirty="0"/>
        </a:p>
      </dgm:t>
    </dgm:pt>
    <dgm:pt modelId="{E825FEF5-4653-46B6-A611-3235210799D9}" type="parTrans" cxnId="{1F511B4A-FA97-4758-A9FA-9E307FB426B9}">
      <dgm:prSet/>
      <dgm:spPr/>
      <dgm:t>
        <a:bodyPr/>
        <a:lstStyle/>
        <a:p>
          <a:endParaRPr lang="en-US"/>
        </a:p>
      </dgm:t>
    </dgm:pt>
    <dgm:pt modelId="{E2323945-8BD1-47E7-902A-46A993B2E577}" type="sibTrans" cxnId="{1F511B4A-FA97-4758-A9FA-9E307FB426B9}">
      <dgm:prSet/>
      <dgm:spPr/>
      <dgm:t>
        <a:bodyPr/>
        <a:lstStyle/>
        <a:p>
          <a:endParaRPr lang="en-US"/>
        </a:p>
      </dgm:t>
    </dgm:pt>
    <dgm:pt modelId="{0DF7DEFB-15FC-4516-ABE2-24C4348EA855}">
      <dgm:prSet phldrT="[Text]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dirty="0" smtClean="0"/>
            <a:t>PRA OBSERVASI</a:t>
          </a:r>
          <a:endParaRPr lang="en-US" dirty="0"/>
        </a:p>
      </dgm:t>
    </dgm:pt>
    <dgm:pt modelId="{6DDA7602-5B5E-4C24-AA74-6A61A9365561}" type="parTrans" cxnId="{8C24899E-A387-42C5-9361-E7677E2D06B7}">
      <dgm:prSet/>
      <dgm:spPr/>
      <dgm:t>
        <a:bodyPr/>
        <a:lstStyle/>
        <a:p>
          <a:endParaRPr lang="en-US"/>
        </a:p>
      </dgm:t>
    </dgm:pt>
    <dgm:pt modelId="{F0F81DEF-4059-4661-97D6-1950EC0D6A17}" type="sibTrans" cxnId="{8C24899E-A387-42C5-9361-E7677E2D06B7}">
      <dgm:prSet/>
      <dgm:spPr/>
      <dgm:t>
        <a:bodyPr/>
        <a:lstStyle/>
        <a:p>
          <a:endParaRPr lang="en-US"/>
        </a:p>
      </dgm:t>
    </dgm:pt>
    <dgm:pt modelId="{A1A92817-5724-4B3C-8595-C845D596EC31}">
      <dgm:prSet phldrT="[Text]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dirty="0" smtClean="0"/>
            <a:t>OBSERVASI</a:t>
          </a:r>
          <a:endParaRPr lang="en-US" dirty="0"/>
        </a:p>
      </dgm:t>
    </dgm:pt>
    <dgm:pt modelId="{308D8D88-3768-4574-9D36-BEC8B9BD11FE}" type="parTrans" cxnId="{6E66B5BA-51CF-4AAE-84BC-6812CDFB5F53}">
      <dgm:prSet/>
      <dgm:spPr/>
      <dgm:t>
        <a:bodyPr/>
        <a:lstStyle/>
        <a:p>
          <a:endParaRPr lang="en-US"/>
        </a:p>
      </dgm:t>
    </dgm:pt>
    <dgm:pt modelId="{25707BB4-AF07-4DC3-AD78-31CDE41DB52C}" type="sibTrans" cxnId="{6E66B5BA-51CF-4AAE-84BC-6812CDFB5F53}">
      <dgm:prSet/>
      <dgm:spPr/>
      <dgm:t>
        <a:bodyPr/>
        <a:lstStyle/>
        <a:p>
          <a:endParaRPr lang="en-US"/>
        </a:p>
      </dgm:t>
    </dgm:pt>
    <dgm:pt modelId="{38FB5E2E-FB98-4126-B2AC-4259F6CDA23A}">
      <dgm:prSet phldrT="[Text]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dirty="0" smtClean="0"/>
            <a:t>KTSP, BUKU PEDOMAN, TATA TERTIB</a:t>
          </a:r>
          <a:endParaRPr lang="en-US" dirty="0"/>
        </a:p>
      </dgm:t>
    </dgm:pt>
    <dgm:pt modelId="{E9966782-E714-4E47-87A1-D17C68D5FC17}" type="parTrans" cxnId="{358FC7C2-A9D8-4841-9575-DABCA31A4D15}">
      <dgm:prSet/>
      <dgm:spPr/>
      <dgm:t>
        <a:bodyPr/>
        <a:lstStyle/>
        <a:p>
          <a:endParaRPr lang="en-US"/>
        </a:p>
      </dgm:t>
    </dgm:pt>
    <dgm:pt modelId="{FB75C0FD-FA11-4345-9749-A2D4C24B7D75}" type="sibTrans" cxnId="{358FC7C2-A9D8-4841-9575-DABCA31A4D15}">
      <dgm:prSet/>
      <dgm:spPr/>
      <dgm:t>
        <a:bodyPr/>
        <a:lstStyle/>
        <a:p>
          <a:endParaRPr lang="en-US"/>
        </a:p>
      </dgm:t>
    </dgm:pt>
    <dgm:pt modelId="{AC834D9E-4D3C-4FD3-BC2D-DFA6A5183702}">
      <dgm:prSet phldrT="[Text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1600" dirty="0" err="1" smtClean="0"/>
            <a:t>Memberi</a:t>
          </a:r>
          <a:r>
            <a:rPr lang="en-US" sz="1600" dirty="0" smtClean="0"/>
            <a:t> </a:t>
          </a:r>
          <a:r>
            <a:rPr lang="en-US" sz="1600" dirty="0" err="1" smtClean="0"/>
            <a:t>kesempatan</a:t>
          </a:r>
          <a:r>
            <a:rPr lang="en-US" sz="1600" dirty="0" smtClean="0"/>
            <a:t> </a:t>
          </a:r>
          <a:r>
            <a:rPr lang="en-US" sz="1600" dirty="0" err="1" smtClean="0"/>
            <a:t>melakukan</a:t>
          </a:r>
          <a:r>
            <a:rPr lang="en-US" sz="1600" dirty="0" smtClean="0"/>
            <a:t> </a:t>
          </a:r>
          <a:r>
            <a:rPr lang="en-US" sz="1600" dirty="0" err="1" smtClean="0"/>
            <a:t>observasi</a:t>
          </a:r>
          <a:r>
            <a:rPr lang="en-US" sz="1600" dirty="0" smtClean="0"/>
            <a:t> </a:t>
          </a:r>
          <a:r>
            <a:rPr lang="en-US" sz="1600" dirty="0" err="1" smtClean="0"/>
            <a:t>pembelajaran</a:t>
          </a:r>
          <a:endParaRPr lang="en-US" sz="1600" dirty="0"/>
        </a:p>
      </dgm:t>
    </dgm:pt>
    <dgm:pt modelId="{C837BA8D-4499-4C95-9AA4-31E37C570D57}" type="parTrans" cxnId="{C99C7FF5-5778-453E-A780-C408238B0A90}">
      <dgm:prSet/>
      <dgm:spPr/>
      <dgm:t>
        <a:bodyPr/>
        <a:lstStyle/>
        <a:p>
          <a:endParaRPr lang="en-US"/>
        </a:p>
      </dgm:t>
    </dgm:pt>
    <dgm:pt modelId="{B0C458B5-F813-405A-86A5-6572545FBF47}" type="sibTrans" cxnId="{C99C7FF5-5778-453E-A780-C408238B0A90}">
      <dgm:prSet/>
      <dgm:spPr/>
      <dgm:t>
        <a:bodyPr/>
        <a:lstStyle/>
        <a:p>
          <a:endParaRPr lang="en-US"/>
        </a:p>
      </dgm:t>
    </dgm:pt>
    <dgm:pt modelId="{D7A894AD-00D7-4E11-92F1-672960C7596E}">
      <dgm:prSet phldrT="[Text]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dirty="0" smtClean="0"/>
            <a:t>PASCA OBSERVASI</a:t>
          </a:r>
          <a:endParaRPr lang="en-US" dirty="0"/>
        </a:p>
      </dgm:t>
    </dgm:pt>
    <dgm:pt modelId="{7805C65E-CCBC-441C-9E7D-3761D938502A}" type="parTrans" cxnId="{EC217B76-4115-49F3-8B2C-959679AB01B2}">
      <dgm:prSet/>
      <dgm:spPr/>
      <dgm:t>
        <a:bodyPr/>
        <a:lstStyle/>
        <a:p>
          <a:endParaRPr lang="en-US"/>
        </a:p>
      </dgm:t>
    </dgm:pt>
    <dgm:pt modelId="{F071F653-5652-4865-9CFE-F3DB37BDADCD}" type="sibTrans" cxnId="{EC217B76-4115-49F3-8B2C-959679AB01B2}">
      <dgm:prSet/>
      <dgm:spPr/>
      <dgm:t>
        <a:bodyPr/>
        <a:lstStyle/>
        <a:p>
          <a:endParaRPr lang="en-US"/>
        </a:p>
      </dgm:t>
    </dgm:pt>
    <dgm:pt modelId="{E5CD370E-A793-4D5C-B4BF-8BB5E3C254B4}" type="pres">
      <dgm:prSet presAssocID="{470877FF-937A-4D7D-8914-84A9C7661FF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8171335-D268-4101-9F92-0B737FD243B4}" type="pres">
      <dgm:prSet presAssocID="{74D81012-DD3A-41BC-94FC-E4BA23E7F066}" presName="linNode" presStyleCnt="0"/>
      <dgm:spPr/>
    </dgm:pt>
    <dgm:pt modelId="{29191EE3-E18A-4B16-81F4-78C6A823A89D}" type="pres">
      <dgm:prSet presAssocID="{74D81012-DD3A-41BC-94FC-E4BA23E7F06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EE6CF7-0A11-4542-8C10-F7EDF2066D1D}" type="pres">
      <dgm:prSet presAssocID="{74D81012-DD3A-41BC-94FC-E4BA23E7F06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08907E-0253-4DE3-835E-C26D4851178E}" type="pres">
      <dgm:prSet presAssocID="{6A97B4C3-B4DD-45E2-9157-128C67E3DD09}" presName="sp" presStyleCnt="0"/>
      <dgm:spPr/>
    </dgm:pt>
    <dgm:pt modelId="{BA339801-2C47-4764-8DBC-36EAE6DB481D}" type="pres">
      <dgm:prSet presAssocID="{6C4DB7A4-4AAD-4E21-8D20-B86B5497DB21}" presName="linNode" presStyleCnt="0"/>
      <dgm:spPr/>
    </dgm:pt>
    <dgm:pt modelId="{DF2CC372-A288-4C9A-890E-AF39AE9CFBC3}" type="pres">
      <dgm:prSet presAssocID="{6C4DB7A4-4AAD-4E21-8D20-B86B5497DB21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8D637B-3527-4FCE-B7F9-0557FECFD0E4}" type="pres">
      <dgm:prSet presAssocID="{6C4DB7A4-4AAD-4E21-8D20-B86B5497DB21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F584DB-177B-43D8-8905-E9261F57D9CE}" type="pres">
      <dgm:prSet presAssocID="{9693EBDD-86C2-4D0A-871C-54DE970BE15E}" presName="sp" presStyleCnt="0"/>
      <dgm:spPr/>
    </dgm:pt>
    <dgm:pt modelId="{C3390189-5C47-4092-A50A-AE30F1ED7597}" type="pres">
      <dgm:prSet presAssocID="{C0EBCA3E-10FF-40F8-8193-4818236118DC}" presName="linNode" presStyleCnt="0"/>
      <dgm:spPr/>
    </dgm:pt>
    <dgm:pt modelId="{8DD210B5-A6EF-462D-A81C-D23A1E9F041C}" type="pres">
      <dgm:prSet presAssocID="{C0EBCA3E-10FF-40F8-8193-4818236118D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E6B1DB-531A-4A02-9D21-AA7EDC2947BA}" type="pres">
      <dgm:prSet presAssocID="{C0EBCA3E-10FF-40F8-8193-4818236118DC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F17E6C-1AF5-48A5-80E5-5EDE14F57CA4}" type="presOf" srcId="{A1A92817-5724-4B3C-8595-C845D596EC31}" destId="{ACE6B1DB-531A-4A02-9D21-AA7EDC2947BA}" srcOrd="0" destOrd="1" presId="urn:microsoft.com/office/officeart/2005/8/layout/vList5"/>
    <dgm:cxn modelId="{E108BE7F-8985-48F2-AF2F-BAA45A46146F}" type="presOf" srcId="{AC834D9E-4D3C-4FD3-BC2D-DFA6A5183702}" destId="{E48D637B-3527-4FCE-B7F9-0557FECFD0E4}" srcOrd="0" destOrd="2" presId="urn:microsoft.com/office/officeart/2005/8/layout/vList5"/>
    <dgm:cxn modelId="{7387DC85-AE5D-4C7A-9EA7-BA6CC47DBB12}" type="presOf" srcId="{0DF7DEFB-15FC-4516-ABE2-24C4348EA855}" destId="{ACE6B1DB-531A-4A02-9D21-AA7EDC2947BA}" srcOrd="0" destOrd="0" presId="urn:microsoft.com/office/officeart/2005/8/layout/vList5"/>
    <dgm:cxn modelId="{BDCADC71-BCBB-430A-A819-CE77FFAB5F17}" type="presOf" srcId="{38FB5E2E-FB98-4126-B2AC-4259F6CDA23A}" destId="{EDEE6CF7-0A11-4542-8C10-F7EDF2066D1D}" srcOrd="0" destOrd="2" presId="urn:microsoft.com/office/officeart/2005/8/layout/vList5"/>
    <dgm:cxn modelId="{411083F8-A94A-4499-BD2A-0E5D07F83D79}" srcId="{470877FF-937A-4D7D-8914-84A9C7661FF5}" destId="{6C4DB7A4-4AAD-4E21-8D20-B86B5497DB21}" srcOrd="1" destOrd="0" parTransId="{5EF042B7-868F-4EAE-942E-EF4E88E713B9}" sibTransId="{9693EBDD-86C2-4D0A-871C-54DE970BE15E}"/>
    <dgm:cxn modelId="{EC217B76-4115-49F3-8B2C-959679AB01B2}" srcId="{C0EBCA3E-10FF-40F8-8193-4818236118DC}" destId="{D7A894AD-00D7-4E11-92F1-672960C7596E}" srcOrd="2" destOrd="0" parTransId="{7805C65E-CCBC-441C-9E7D-3761D938502A}" sibTransId="{F071F653-5652-4865-9CFE-F3DB37BDADCD}"/>
    <dgm:cxn modelId="{1F511B4A-FA97-4758-A9FA-9E307FB426B9}" srcId="{470877FF-937A-4D7D-8914-84A9C7661FF5}" destId="{C0EBCA3E-10FF-40F8-8193-4818236118DC}" srcOrd="2" destOrd="0" parTransId="{E825FEF5-4653-46B6-A611-3235210799D9}" sibTransId="{E2323945-8BD1-47E7-902A-46A993B2E577}"/>
    <dgm:cxn modelId="{D32988D9-9BB7-4465-BE64-89F149D26294}" type="presOf" srcId="{F0473D36-7D78-403F-A804-6883EF09DD39}" destId="{E48D637B-3527-4FCE-B7F9-0557FECFD0E4}" srcOrd="0" destOrd="1" presId="urn:microsoft.com/office/officeart/2005/8/layout/vList5"/>
    <dgm:cxn modelId="{904EE7EF-0AEA-432E-8FD5-D745868D9884}" srcId="{6C4DB7A4-4AAD-4E21-8D20-B86B5497DB21}" destId="{A13FC02D-C538-4410-B679-C5AFDBDB203E}" srcOrd="0" destOrd="0" parTransId="{FBD8CD8C-13F6-44C6-A7DD-61C2107E7CED}" sibTransId="{1C2A45CC-3F47-42B1-8A36-B0430B7D1EF0}"/>
    <dgm:cxn modelId="{938294C6-7A09-4683-AA86-EA860ED5D4AF}" type="presOf" srcId="{A3FDA23B-8446-43A7-BD43-F1A7AD7BF12D}" destId="{EDEE6CF7-0A11-4542-8C10-F7EDF2066D1D}" srcOrd="0" destOrd="0" presId="urn:microsoft.com/office/officeart/2005/8/layout/vList5"/>
    <dgm:cxn modelId="{8D7F43AE-D24D-4448-B932-1DF5FE9E66B1}" type="presOf" srcId="{A13FC02D-C538-4410-B679-C5AFDBDB203E}" destId="{E48D637B-3527-4FCE-B7F9-0557FECFD0E4}" srcOrd="0" destOrd="0" presId="urn:microsoft.com/office/officeart/2005/8/layout/vList5"/>
    <dgm:cxn modelId="{A7D69B26-8408-485E-83E4-920D25FE347B}" type="presOf" srcId="{470877FF-937A-4D7D-8914-84A9C7661FF5}" destId="{E5CD370E-A793-4D5C-B4BF-8BB5E3C254B4}" srcOrd="0" destOrd="0" presId="urn:microsoft.com/office/officeart/2005/8/layout/vList5"/>
    <dgm:cxn modelId="{8D12769A-0CD3-40FC-A1F0-89E1C9FABF7B}" srcId="{74D81012-DD3A-41BC-94FC-E4BA23E7F066}" destId="{C26AB466-5FA2-4C76-96C6-019A8014B3D5}" srcOrd="1" destOrd="0" parTransId="{F25A3654-3F2A-488A-B048-BCE1BAB5005C}" sibTransId="{91867523-D37F-4B24-87B5-BC14D174D88A}"/>
    <dgm:cxn modelId="{A0E88A33-713A-4986-AC23-ED7140C5B22A}" srcId="{74D81012-DD3A-41BC-94FC-E4BA23E7F066}" destId="{A3FDA23B-8446-43A7-BD43-F1A7AD7BF12D}" srcOrd="0" destOrd="0" parTransId="{8229A3D3-EEE5-4007-A6B7-63A79586C720}" sibTransId="{90927749-215E-4EBA-9EE9-F0464BCFAC0A}"/>
    <dgm:cxn modelId="{8C24899E-A387-42C5-9361-E7677E2D06B7}" srcId="{C0EBCA3E-10FF-40F8-8193-4818236118DC}" destId="{0DF7DEFB-15FC-4516-ABE2-24C4348EA855}" srcOrd="0" destOrd="0" parTransId="{6DDA7602-5B5E-4C24-AA74-6A61A9365561}" sibTransId="{F0F81DEF-4059-4661-97D6-1950EC0D6A17}"/>
    <dgm:cxn modelId="{A72B0A5C-BBDF-4E00-88E7-59F53D141306}" type="presOf" srcId="{74D81012-DD3A-41BC-94FC-E4BA23E7F066}" destId="{29191EE3-E18A-4B16-81F4-78C6A823A89D}" srcOrd="0" destOrd="0" presId="urn:microsoft.com/office/officeart/2005/8/layout/vList5"/>
    <dgm:cxn modelId="{1CCA3B4E-B031-4C65-893C-3571A0CA8640}" srcId="{6C4DB7A4-4AAD-4E21-8D20-B86B5497DB21}" destId="{F0473D36-7D78-403F-A804-6883EF09DD39}" srcOrd="1" destOrd="0" parTransId="{A042A9BA-D1BC-4863-A400-9F092D22B10B}" sibTransId="{7E1BD1B2-9E05-437D-ACD4-60988866F420}"/>
    <dgm:cxn modelId="{A7029E7D-7C10-49DF-B105-B89ED499A07E}" type="presOf" srcId="{C0EBCA3E-10FF-40F8-8193-4818236118DC}" destId="{8DD210B5-A6EF-462D-A81C-D23A1E9F041C}" srcOrd="0" destOrd="0" presId="urn:microsoft.com/office/officeart/2005/8/layout/vList5"/>
    <dgm:cxn modelId="{85D1391C-0D47-446A-A0D3-681F146B72AA}" type="presOf" srcId="{C26AB466-5FA2-4C76-96C6-019A8014B3D5}" destId="{EDEE6CF7-0A11-4542-8C10-F7EDF2066D1D}" srcOrd="0" destOrd="1" presId="urn:microsoft.com/office/officeart/2005/8/layout/vList5"/>
    <dgm:cxn modelId="{358FC7C2-A9D8-4841-9575-DABCA31A4D15}" srcId="{74D81012-DD3A-41BC-94FC-E4BA23E7F066}" destId="{38FB5E2E-FB98-4126-B2AC-4259F6CDA23A}" srcOrd="2" destOrd="0" parTransId="{E9966782-E714-4E47-87A1-D17C68D5FC17}" sibTransId="{FB75C0FD-FA11-4345-9749-A2D4C24B7D75}"/>
    <dgm:cxn modelId="{DB417275-D065-4557-9141-11D9B02A3DCF}" type="presOf" srcId="{D7A894AD-00D7-4E11-92F1-672960C7596E}" destId="{ACE6B1DB-531A-4A02-9D21-AA7EDC2947BA}" srcOrd="0" destOrd="2" presId="urn:microsoft.com/office/officeart/2005/8/layout/vList5"/>
    <dgm:cxn modelId="{E4B1FD95-5BB3-419F-AF65-7DC032F81328}" type="presOf" srcId="{6C4DB7A4-4AAD-4E21-8D20-B86B5497DB21}" destId="{DF2CC372-A288-4C9A-890E-AF39AE9CFBC3}" srcOrd="0" destOrd="0" presId="urn:microsoft.com/office/officeart/2005/8/layout/vList5"/>
    <dgm:cxn modelId="{3C392DA1-2097-47C6-9F2F-FCA4CB3D084A}" srcId="{470877FF-937A-4D7D-8914-84A9C7661FF5}" destId="{74D81012-DD3A-41BC-94FC-E4BA23E7F066}" srcOrd="0" destOrd="0" parTransId="{CA7DA29B-BA4A-4551-9DD3-25C6B082E47C}" sibTransId="{6A97B4C3-B4DD-45E2-9157-128C67E3DD09}"/>
    <dgm:cxn modelId="{C99C7FF5-5778-453E-A780-C408238B0A90}" srcId="{6C4DB7A4-4AAD-4E21-8D20-B86B5497DB21}" destId="{AC834D9E-4D3C-4FD3-BC2D-DFA6A5183702}" srcOrd="2" destOrd="0" parTransId="{C837BA8D-4499-4C95-9AA4-31E37C570D57}" sibTransId="{B0C458B5-F813-405A-86A5-6572545FBF47}"/>
    <dgm:cxn modelId="{6E66B5BA-51CF-4AAE-84BC-6812CDFB5F53}" srcId="{C0EBCA3E-10FF-40F8-8193-4818236118DC}" destId="{A1A92817-5724-4B3C-8595-C845D596EC31}" srcOrd="1" destOrd="0" parTransId="{308D8D88-3768-4574-9D36-BEC8B9BD11FE}" sibTransId="{25707BB4-AF07-4DC3-AD78-31CDE41DB52C}"/>
    <dgm:cxn modelId="{2005947A-C2AA-45E1-AB1E-F1DF272CAE0A}" type="presParOf" srcId="{E5CD370E-A793-4D5C-B4BF-8BB5E3C254B4}" destId="{F8171335-D268-4101-9F92-0B737FD243B4}" srcOrd="0" destOrd="0" presId="urn:microsoft.com/office/officeart/2005/8/layout/vList5"/>
    <dgm:cxn modelId="{978D7455-445B-47D6-AFE7-4B51C529D3C4}" type="presParOf" srcId="{F8171335-D268-4101-9F92-0B737FD243B4}" destId="{29191EE3-E18A-4B16-81F4-78C6A823A89D}" srcOrd="0" destOrd="0" presId="urn:microsoft.com/office/officeart/2005/8/layout/vList5"/>
    <dgm:cxn modelId="{966C1512-F198-4F05-8805-4475290EB70C}" type="presParOf" srcId="{F8171335-D268-4101-9F92-0B737FD243B4}" destId="{EDEE6CF7-0A11-4542-8C10-F7EDF2066D1D}" srcOrd="1" destOrd="0" presId="urn:microsoft.com/office/officeart/2005/8/layout/vList5"/>
    <dgm:cxn modelId="{5848CBC1-59DE-4D0C-A863-6658143B958B}" type="presParOf" srcId="{E5CD370E-A793-4D5C-B4BF-8BB5E3C254B4}" destId="{A408907E-0253-4DE3-835E-C26D4851178E}" srcOrd="1" destOrd="0" presId="urn:microsoft.com/office/officeart/2005/8/layout/vList5"/>
    <dgm:cxn modelId="{0156FEDA-5ECB-43B0-B315-DBAEC074868F}" type="presParOf" srcId="{E5CD370E-A793-4D5C-B4BF-8BB5E3C254B4}" destId="{BA339801-2C47-4764-8DBC-36EAE6DB481D}" srcOrd="2" destOrd="0" presId="urn:microsoft.com/office/officeart/2005/8/layout/vList5"/>
    <dgm:cxn modelId="{1FCC5FDC-81BA-47F8-BC07-2A61F271A5E0}" type="presParOf" srcId="{BA339801-2C47-4764-8DBC-36EAE6DB481D}" destId="{DF2CC372-A288-4C9A-890E-AF39AE9CFBC3}" srcOrd="0" destOrd="0" presId="urn:microsoft.com/office/officeart/2005/8/layout/vList5"/>
    <dgm:cxn modelId="{CD87068A-6FF0-410D-BA9C-801A254CD3D5}" type="presParOf" srcId="{BA339801-2C47-4764-8DBC-36EAE6DB481D}" destId="{E48D637B-3527-4FCE-B7F9-0557FECFD0E4}" srcOrd="1" destOrd="0" presId="urn:microsoft.com/office/officeart/2005/8/layout/vList5"/>
    <dgm:cxn modelId="{820AC076-6ED2-4AFD-BF7F-22B5500B5DA6}" type="presParOf" srcId="{E5CD370E-A793-4D5C-B4BF-8BB5E3C254B4}" destId="{09F584DB-177B-43D8-8905-E9261F57D9CE}" srcOrd="3" destOrd="0" presId="urn:microsoft.com/office/officeart/2005/8/layout/vList5"/>
    <dgm:cxn modelId="{3517660B-181E-444F-9E16-9DBCE09BEB15}" type="presParOf" srcId="{E5CD370E-A793-4D5C-B4BF-8BB5E3C254B4}" destId="{C3390189-5C47-4092-A50A-AE30F1ED7597}" srcOrd="4" destOrd="0" presId="urn:microsoft.com/office/officeart/2005/8/layout/vList5"/>
    <dgm:cxn modelId="{6B82FED9-4C64-4101-97C5-5908804368E6}" type="presParOf" srcId="{C3390189-5C47-4092-A50A-AE30F1ED7597}" destId="{8DD210B5-A6EF-462D-A81C-D23A1E9F041C}" srcOrd="0" destOrd="0" presId="urn:microsoft.com/office/officeart/2005/8/layout/vList5"/>
    <dgm:cxn modelId="{1683BC55-9A1E-46E1-B9FA-E0DB760E5CE2}" type="presParOf" srcId="{C3390189-5C47-4092-A50A-AE30F1ED7597}" destId="{ACE6B1DB-531A-4A02-9D21-AA7EDC2947B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FD7AB33-CB45-4761-8B7E-879388BBEEBC}" type="doc">
      <dgm:prSet loTypeId="urn:microsoft.com/office/officeart/2008/layout/HorizontalMultiLevelHierarchy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1A0DE4AC-C705-4B57-ABBC-8F97E8C8707A}">
      <dgm:prSet phldrT="[Text]"/>
      <dgm:spPr>
        <a:solidFill>
          <a:srgbClr val="FF0000"/>
        </a:solidFill>
      </dgm:spPr>
      <dgm:t>
        <a:bodyPr/>
        <a:lstStyle/>
        <a:p>
          <a:r>
            <a:rPr lang="id-ID" dirty="0" smtClean="0"/>
            <a:t>Penilaian pada PIGP</a:t>
          </a:r>
          <a:endParaRPr lang="id-ID" dirty="0"/>
        </a:p>
      </dgm:t>
    </dgm:pt>
    <dgm:pt modelId="{49D2E6A6-3C58-4BB4-AEEF-E74CCF26810B}" type="parTrans" cxnId="{B2AC8267-3F51-4EC4-BE34-8A5431221DB0}">
      <dgm:prSet/>
      <dgm:spPr/>
      <dgm:t>
        <a:bodyPr/>
        <a:lstStyle/>
        <a:p>
          <a:endParaRPr lang="id-ID"/>
        </a:p>
      </dgm:t>
    </dgm:pt>
    <dgm:pt modelId="{01BE08FA-8231-4626-8491-D35A313ADD07}" type="sibTrans" cxnId="{B2AC8267-3F51-4EC4-BE34-8A5431221DB0}">
      <dgm:prSet/>
      <dgm:spPr/>
      <dgm:t>
        <a:bodyPr/>
        <a:lstStyle/>
        <a:p>
          <a:endParaRPr lang="id-ID"/>
        </a:p>
      </dgm:t>
    </dgm:pt>
    <dgm:pt modelId="{AB9F6E3D-D7BC-43EB-BCAC-66ECA10A13BA}">
      <dgm:prSet phldrT="[Text]" custT="1"/>
      <dgm:spPr>
        <a:solidFill>
          <a:srgbClr val="7030A0"/>
        </a:solidFill>
      </dgm:spPr>
      <dgm:t>
        <a:bodyPr/>
        <a:lstStyle/>
        <a:p>
          <a:r>
            <a:rPr lang="id-ID" sz="2800" dirty="0" smtClean="0"/>
            <a:t>Merupakan Penilaian Kinerja</a:t>
          </a:r>
          <a:endParaRPr lang="id-ID" sz="2800" dirty="0"/>
        </a:p>
      </dgm:t>
    </dgm:pt>
    <dgm:pt modelId="{312AC571-0798-47CE-924B-12A76460252E}" type="parTrans" cxnId="{60EF4E3B-22C9-4280-8891-0BE5790483B9}">
      <dgm:prSet/>
      <dgm:spPr/>
      <dgm:t>
        <a:bodyPr/>
        <a:lstStyle/>
        <a:p>
          <a:endParaRPr lang="id-ID"/>
        </a:p>
      </dgm:t>
    </dgm:pt>
    <dgm:pt modelId="{54E383BF-1C98-4208-B24A-6ED6EAD89845}" type="sibTrans" cxnId="{60EF4E3B-22C9-4280-8891-0BE5790483B9}">
      <dgm:prSet/>
      <dgm:spPr/>
      <dgm:t>
        <a:bodyPr/>
        <a:lstStyle/>
        <a:p>
          <a:endParaRPr lang="id-ID"/>
        </a:p>
      </dgm:t>
    </dgm:pt>
    <dgm:pt modelId="{1B647FAD-0422-4F77-89AA-2DC8C6EE6A89}">
      <dgm:prSet phldrT="[Text]" custT="1"/>
      <dgm:spPr>
        <a:solidFill>
          <a:srgbClr val="002060"/>
        </a:solidFill>
      </dgm:spPr>
      <dgm:t>
        <a:bodyPr/>
        <a:lstStyle/>
        <a:p>
          <a:r>
            <a:rPr lang="id-ID" sz="2800" dirty="0" smtClean="0"/>
            <a:t>Berdasarkan 4 Kompetensi</a:t>
          </a:r>
          <a:endParaRPr lang="id-ID" sz="2800" dirty="0"/>
        </a:p>
      </dgm:t>
    </dgm:pt>
    <dgm:pt modelId="{0DBFB90B-FFC7-44F1-B9BB-7D2D6BFCA75F}" type="parTrans" cxnId="{815E4FE9-8E8A-4EB4-886F-784285CBF02B}">
      <dgm:prSet/>
      <dgm:spPr/>
      <dgm:t>
        <a:bodyPr/>
        <a:lstStyle/>
        <a:p>
          <a:endParaRPr lang="id-ID"/>
        </a:p>
      </dgm:t>
    </dgm:pt>
    <dgm:pt modelId="{935C769A-D74C-42CE-BE71-E25AA934F866}" type="sibTrans" cxnId="{815E4FE9-8E8A-4EB4-886F-784285CBF02B}">
      <dgm:prSet/>
      <dgm:spPr/>
      <dgm:t>
        <a:bodyPr/>
        <a:lstStyle/>
        <a:p>
          <a:endParaRPr lang="id-ID"/>
        </a:p>
      </dgm:t>
    </dgm:pt>
    <dgm:pt modelId="{5CD52674-4870-4078-AF6C-BEE6DBCF1CA9}">
      <dgm:prSet phldrT="[Text]" custT="1"/>
      <dgm:spPr>
        <a:solidFill>
          <a:srgbClr val="0070C0"/>
        </a:solidFill>
      </dgm:spPr>
      <dgm:t>
        <a:bodyPr/>
        <a:lstStyle/>
        <a:p>
          <a:r>
            <a:rPr lang="id-ID" sz="2800" dirty="0" smtClean="0"/>
            <a:t>Melalui observasi pembelajaran/pembimbingan</a:t>
          </a:r>
          <a:endParaRPr lang="id-ID" sz="2800" dirty="0"/>
        </a:p>
      </dgm:t>
    </dgm:pt>
    <dgm:pt modelId="{2074D5BE-408E-47FC-8904-28E54A64E4A0}" type="parTrans" cxnId="{0AD04075-FEE8-4C78-9BF5-0A9F2B787226}">
      <dgm:prSet/>
      <dgm:spPr/>
      <dgm:t>
        <a:bodyPr/>
        <a:lstStyle/>
        <a:p>
          <a:endParaRPr lang="id-ID"/>
        </a:p>
      </dgm:t>
    </dgm:pt>
    <dgm:pt modelId="{322CA84B-1BAD-4882-A452-8D073CF07576}" type="sibTrans" cxnId="{0AD04075-FEE8-4C78-9BF5-0A9F2B787226}">
      <dgm:prSet/>
      <dgm:spPr/>
      <dgm:t>
        <a:bodyPr/>
        <a:lstStyle/>
        <a:p>
          <a:endParaRPr lang="id-ID"/>
        </a:p>
      </dgm:t>
    </dgm:pt>
    <dgm:pt modelId="{743FE4A0-2BDA-4B15-AFD6-203B5951E58E}">
      <dgm:prSet phldrT="[Text]" custT="1"/>
      <dgm:spPr>
        <a:solidFill>
          <a:srgbClr val="C00000"/>
        </a:solidFill>
      </dgm:spPr>
      <dgm:t>
        <a:bodyPr/>
        <a:lstStyle/>
        <a:p>
          <a:r>
            <a:rPr lang="id-ID" sz="2800" dirty="0" smtClean="0"/>
            <a:t>Melalui Observasi Tugas Lain</a:t>
          </a:r>
          <a:endParaRPr lang="id-ID" sz="2800" dirty="0"/>
        </a:p>
      </dgm:t>
    </dgm:pt>
    <dgm:pt modelId="{3566DD1F-5BC3-4D9E-A2BB-8DBED5C9B752}" type="parTrans" cxnId="{3FBB442F-A13F-4736-9FBF-4CEE36464B11}">
      <dgm:prSet/>
      <dgm:spPr/>
      <dgm:t>
        <a:bodyPr/>
        <a:lstStyle/>
        <a:p>
          <a:endParaRPr lang="id-ID"/>
        </a:p>
      </dgm:t>
    </dgm:pt>
    <dgm:pt modelId="{890853A1-F960-4FA9-9CC2-A10E41557A39}" type="sibTrans" cxnId="{3FBB442F-A13F-4736-9FBF-4CEE36464B11}">
      <dgm:prSet/>
      <dgm:spPr/>
      <dgm:t>
        <a:bodyPr/>
        <a:lstStyle/>
        <a:p>
          <a:endParaRPr lang="id-ID"/>
        </a:p>
      </dgm:t>
    </dgm:pt>
    <dgm:pt modelId="{C57C14B9-7FAC-4D86-A9BA-3E8A7ED0DE66}" type="pres">
      <dgm:prSet presAssocID="{EFD7AB33-CB45-4761-8B7E-879388BBEEB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44D28983-15F8-4B50-925C-1112E6DA92AB}" type="pres">
      <dgm:prSet presAssocID="{1A0DE4AC-C705-4B57-ABBC-8F97E8C8707A}" presName="root1" presStyleCnt="0"/>
      <dgm:spPr/>
    </dgm:pt>
    <dgm:pt modelId="{261A4C96-A02E-4B0E-B852-E2256F10AB73}" type="pres">
      <dgm:prSet presAssocID="{1A0DE4AC-C705-4B57-ABBC-8F97E8C8707A}" presName="LevelOneTextNode" presStyleLbl="node0" presStyleIdx="0" presStyleCnt="1" custLinFactX="-100000" custLinFactNeighborX="-13170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65E9D85C-E050-4D51-8C4C-4A9E3F75859E}" type="pres">
      <dgm:prSet presAssocID="{1A0DE4AC-C705-4B57-ABBC-8F97E8C8707A}" presName="level2hierChild" presStyleCnt="0"/>
      <dgm:spPr/>
    </dgm:pt>
    <dgm:pt modelId="{80BA3D1B-6C14-4892-83E2-5232B6DF0D1D}" type="pres">
      <dgm:prSet presAssocID="{312AC571-0798-47CE-924B-12A76460252E}" presName="conn2-1" presStyleLbl="parChTrans1D2" presStyleIdx="0" presStyleCnt="4"/>
      <dgm:spPr/>
      <dgm:t>
        <a:bodyPr/>
        <a:lstStyle/>
        <a:p>
          <a:endParaRPr lang="id-ID"/>
        </a:p>
      </dgm:t>
    </dgm:pt>
    <dgm:pt modelId="{54DAD040-934C-4B05-BF09-C797C301C0EC}" type="pres">
      <dgm:prSet presAssocID="{312AC571-0798-47CE-924B-12A76460252E}" presName="connTx" presStyleLbl="parChTrans1D2" presStyleIdx="0" presStyleCnt="4"/>
      <dgm:spPr/>
      <dgm:t>
        <a:bodyPr/>
        <a:lstStyle/>
        <a:p>
          <a:endParaRPr lang="id-ID"/>
        </a:p>
      </dgm:t>
    </dgm:pt>
    <dgm:pt modelId="{18E49EA6-3AA4-470C-9041-77836E651C5F}" type="pres">
      <dgm:prSet presAssocID="{AB9F6E3D-D7BC-43EB-BCAC-66ECA10A13BA}" presName="root2" presStyleCnt="0"/>
      <dgm:spPr/>
    </dgm:pt>
    <dgm:pt modelId="{9A2869A0-CCCE-40C0-B500-F35426590253}" type="pres">
      <dgm:prSet presAssocID="{AB9F6E3D-D7BC-43EB-BCAC-66ECA10A13BA}" presName="LevelTwoTextNode" presStyleLbl="node2" presStyleIdx="0" presStyleCnt="4" custScaleX="23587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DB39E699-A8D3-4CE9-88D9-98D3BA3C15C7}" type="pres">
      <dgm:prSet presAssocID="{AB9F6E3D-D7BC-43EB-BCAC-66ECA10A13BA}" presName="level3hierChild" presStyleCnt="0"/>
      <dgm:spPr/>
    </dgm:pt>
    <dgm:pt modelId="{D356F859-6514-453F-A26D-47307FA1D6FD}" type="pres">
      <dgm:prSet presAssocID="{0DBFB90B-FFC7-44F1-B9BB-7D2D6BFCA75F}" presName="conn2-1" presStyleLbl="parChTrans1D2" presStyleIdx="1" presStyleCnt="4"/>
      <dgm:spPr/>
      <dgm:t>
        <a:bodyPr/>
        <a:lstStyle/>
        <a:p>
          <a:endParaRPr lang="id-ID"/>
        </a:p>
      </dgm:t>
    </dgm:pt>
    <dgm:pt modelId="{B17717EC-89A2-49E7-A442-2850745EC0F1}" type="pres">
      <dgm:prSet presAssocID="{0DBFB90B-FFC7-44F1-B9BB-7D2D6BFCA75F}" presName="connTx" presStyleLbl="parChTrans1D2" presStyleIdx="1" presStyleCnt="4"/>
      <dgm:spPr/>
      <dgm:t>
        <a:bodyPr/>
        <a:lstStyle/>
        <a:p>
          <a:endParaRPr lang="id-ID"/>
        </a:p>
      </dgm:t>
    </dgm:pt>
    <dgm:pt modelId="{1C95873E-DCF2-45CC-AC60-BA690740AC49}" type="pres">
      <dgm:prSet presAssocID="{1B647FAD-0422-4F77-89AA-2DC8C6EE6A89}" presName="root2" presStyleCnt="0"/>
      <dgm:spPr/>
    </dgm:pt>
    <dgm:pt modelId="{2CAB0A7D-E1FE-4456-8CCF-BB6E774BECF3}" type="pres">
      <dgm:prSet presAssocID="{1B647FAD-0422-4F77-89AA-2DC8C6EE6A89}" presName="LevelTwoTextNode" presStyleLbl="node2" presStyleIdx="1" presStyleCnt="4" custScaleX="23587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5668A0E-0123-4543-8555-0BF894D917FF}" type="pres">
      <dgm:prSet presAssocID="{1B647FAD-0422-4F77-89AA-2DC8C6EE6A89}" presName="level3hierChild" presStyleCnt="0"/>
      <dgm:spPr/>
    </dgm:pt>
    <dgm:pt modelId="{42EBAF9F-E658-41FF-995F-DE43E9633353}" type="pres">
      <dgm:prSet presAssocID="{2074D5BE-408E-47FC-8904-28E54A64E4A0}" presName="conn2-1" presStyleLbl="parChTrans1D2" presStyleIdx="2" presStyleCnt="4"/>
      <dgm:spPr/>
      <dgm:t>
        <a:bodyPr/>
        <a:lstStyle/>
        <a:p>
          <a:endParaRPr lang="id-ID"/>
        </a:p>
      </dgm:t>
    </dgm:pt>
    <dgm:pt modelId="{0E47575C-0C2B-471A-BEA1-92FFEB4B9414}" type="pres">
      <dgm:prSet presAssocID="{2074D5BE-408E-47FC-8904-28E54A64E4A0}" presName="connTx" presStyleLbl="parChTrans1D2" presStyleIdx="2" presStyleCnt="4"/>
      <dgm:spPr/>
      <dgm:t>
        <a:bodyPr/>
        <a:lstStyle/>
        <a:p>
          <a:endParaRPr lang="id-ID"/>
        </a:p>
      </dgm:t>
    </dgm:pt>
    <dgm:pt modelId="{2C4998C4-5DB0-444B-9CCF-09FCB3B2EF76}" type="pres">
      <dgm:prSet presAssocID="{5CD52674-4870-4078-AF6C-BEE6DBCF1CA9}" presName="root2" presStyleCnt="0"/>
      <dgm:spPr/>
    </dgm:pt>
    <dgm:pt modelId="{DE6D8EFE-22F1-4E26-9E8F-54477239198D}" type="pres">
      <dgm:prSet presAssocID="{5CD52674-4870-4078-AF6C-BEE6DBCF1CA9}" presName="LevelTwoTextNode" presStyleLbl="node2" presStyleIdx="2" presStyleCnt="4" custScaleX="23587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073CBDF8-0C90-4CD4-B1B2-56E85E7652E0}" type="pres">
      <dgm:prSet presAssocID="{5CD52674-4870-4078-AF6C-BEE6DBCF1CA9}" presName="level3hierChild" presStyleCnt="0"/>
      <dgm:spPr/>
    </dgm:pt>
    <dgm:pt modelId="{89CDA9D4-8387-481D-B486-288426F93229}" type="pres">
      <dgm:prSet presAssocID="{3566DD1F-5BC3-4D9E-A2BB-8DBED5C9B752}" presName="conn2-1" presStyleLbl="parChTrans1D2" presStyleIdx="3" presStyleCnt="4"/>
      <dgm:spPr/>
      <dgm:t>
        <a:bodyPr/>
        <a:lstStyle/>
        <a:p>
          <a:endParaRPr lang="id-ID"/>
        </a:p>
      </dgm:t>
    </dgm:pt>
    <dgm:pt modelId="{6E63EDB8-8430-4712-BA14-E1C2C51AB017}" type="pres">
      <dgm:prSet presAssocID="{3566DD1F-5BC3-4D9E-A2BB-8DBED5C9B752}" presName="connTx" presStyleLbl="parChTrans1D2" presStyleIdx="3" presStyleCnt="4"/>
      <dgm:spPr/>
      <dgm:t>
        <a:bodyPr/>
        <a:lstStyle/>
        <a:p>
          <a:endParaRPr lang="id-ID"/>
        </a:p>
      </dgm:t>
    </dgm:pt>
    <dgm:pt modelId="{B2C7FB6B-6835-4250-ADC7-7EBCFDE3F081}" type="pres">
      <dgm:prSet presAssocID="{743FE4A0-2BDA-4B15-AFD6-203B5951E58E}" presName="root2" presStyleCnt="0"/>
      <dgm:spPr/>
    </dgm:pt>
    <dgm:pt modelId="{96FF57B5-C111-454E-BA79-09AEC5272424}" type="pres">
      <dgm:prSet presAssocID="{743FE4A0-2BDA-4B15-AFD6-203B5951E58E}" presName="LevelTwoTextNode" presStyleLbl="node2" presStyleIdx="3" presStyleCnt="4" custScaleX="235237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E8CFFE8A-2C19-47D8-9CAA-4B7655B5D1CD}" type="pres">
      <dgm:prSet presAssocID="{743FE4A0-2BDA-4B15-AFD6-203B5951E58E}" presName="level3hierChild" presStyleCnt="0"/>
      <dgm:spPr/>
    </dgm:pt>
  </dgm:ptLst>
  <dgm:cxnLst>
    <dgm:cxn modelId="{D8B50ACE-AFA1-4237-8356-9D9BE5B4662D}" type="presOf" srcId="{0DBFB90B-FFC7-44F1-B9BB-7D2D6BFCA75F}" destId="{B17717EC-89A2-49E7-A442-2850745EC0F1}" srcOrd="1" destOrd="0" presId="urn:microsoft.com/office/officeart/2008/layout/HorizontalMultiLevelHierarchy"/>
    <dgm:cxn modelId="{FA55149C-2A71-43D1-8B8C-73F937201057}" type="presOf" srcId="{AB9F6E3D-D7BC-43EB-BCAC-66ECA10A13BA}" destId="{9A2869A0-CCCE-40C0-B500-F35426590253}" srcOrd="0" destOrd="0" presId="urn:microsoft.com/office/officeart/2008/layout/HorizontalMultiLevelHierarchy"/>
    <dgm:cxn modelId="{AA53022C-2D48-4149-B06A-B35F33288FBA}" type="presOf" srcId="{3566DD1F-5BC3-4D9E-A2BB-8DBED5C9B752}" destId="{6E63EDB8-8430-4712-BA14-E1C2C51AB017}" srcOrd="1" destOrd="0" presId="urn:microsoft.com/office/officeart/2008/layout/HorizontalMultiLevelHierarchy"/>
    <dgm:cxn modelId="{3FBB442F-A13F-4736-9FBF-4CEE36464B11}" srcId="{1A0DE4AC-C705-4B57-ABBC-8F97E8C8707A}" destId="{743FE4A0-2BDA-4B15-AFD6-203B5951E58E}" srcOrd="3" destOrd="0" parTransId="{3566DD1F-5BC3-4D9E-A2BB-8DBED5C9B752}" sibTransId="{890853A1-F960-4FA9-9CC2-A10E41557A39}"/>
    <dgm:cxn modelId="{D3C8195F-4648-41B0-906E-DA24975FE4B9}" type="presOf" srcId="{2074D5BE-408E-47FC-8904-28E54A64E4A0}" destId="{42EBAF9F-E658-41FF-995F-DE43E9633353}" srcOrd="0" destOrd="0" presId="urn:microsoft.com/office/officeart/2008/layout/HorizontalMultiLevelHierarchy"/>
    <dgm:cxn modelId="{7B51C126-C41B-4928-837A-0F5A89869DBC}" type="presOf" srcId="{312AC571-0798-47CE-924B-12A76460252E}" destId="{80BA3D1B-6C14-4892-83E2-5232B6DF0D1D}" srcOrd="0" destOrd="0" presId="urn:microsoft.com/office/officeart/2008/layout/HorizontalMultiLevelHierarchy"/>
    <dgm:cxn modelId="{0AD04075-FEE8-4C78-9BF5-0A9F2B787226}" srcId="{1A0DE4AC-C705-4B57-ABBC-8F97E8C8707A}" destId="{5CD52674-4870-4078-AF6C-BEE6DBCF1CA9}" srcOrd="2" destOrd="0" parTransId="{2074D5BE-408E-47FC-8904-28E54A64E4A0}" sibTransId="{322CA84B-1BAD-4882-A452-8D073CF07576}"/>
    <dgm:cxn modelId="{32991065-9466-45FA-9CC6-1B63BB06B719}" type="presOf" srcId="{5CD52674-4870-4078-AF6C-BEE6DBCF1CA9}" destId="{DE6D8EFE-22F1-4E26-9E8F-54477239198D}" srcOrd="0" destOrd="0" presId="urn:microsoft.com/office/officeart/2008/layout/HorizontalMultiLevelHierarchy"/>
    <dgm:cxn modelId="{815E4FE9-8E8A-4EB4-886F-784285CBF02B}" srcId="{1A0DE4AC-C705-4B57-ABBC-8F97E8C8707A}" destId="{1B647FAD-0422-4F77-89AA-2DC8C6EE6A89}" srcOrd="1" destOrd="0" parTransId="{0DBFB90B-FFC7-44F1-B9BB-7D2D6BFCA75F}" sibTransId="{935C769A-D74C-42CE-BE71-E25AA934F866}"/>
    <dgm:cxn modelId="{F9A6B2EC-D50F-4D46-AB8B-FCD0E522D587}" type="presOf" srcId="{312AC571-0798-47CE-924B-12A76460252E}" destId="{54DAD040-934C-4B05-BF09-C797C301C0EC}" srcOrd="1" destOrd="0" presId="urn:microsoft.com/office/officeart/2008/layout/HorizontalMultiLevelHierarchy"/>
    <dgm:cxn modelId="{E9D79969-4E79-4CFC-A171-0D8FF01E2AA7}" type="presOf" srcId="{3566DD1F-5BC3-4D9E-A2BB-8DBED5C9B752}" destId="{89CDA9D4-8387-481D-B486-288426F93229}" srcOrd="0" destOrd="0" presId="urn:microsoft.com/office/officeart/2008/layout/HorizontalMultiLevelHierarchy"/>
    <dgm:cxn modelId="{60EF4E3B-22C9-4280-8891-0BE5790483B9}" srcId="{1A0DE4AC-C705-4B57-ABBC-8F97E8C8707A}" destId="{AB9F6E3D-D7BC-43EB-BCAC-66ECA10A13BA}" srcOrd="0" destOrd="0" parTransId="{312AC571-0798-47CE-924B-12A76460252E}" sibTransId="{54E383BF-1C98-4208-B24A-6ED6EAD89845}"/>
    <dgm:cxn modelId="{B6C01DA0-26E4-41C8-BA81-AF5A81AAF6B9}" type="presOf" srcId="{0DBFB90B-FFC7-44F1-B9BB-7D2D6BFCA75F}" destId="{D356F859-6514-453F-A26D-47307FA1D6FD}" srcOrd="0" destOrd="0" presId="urn:microsoft.com/office/officeart/2008/layout/HorizontalMultiLevelHierarchy"/>
    <dgm:cxn modelId="{A3CB5C9A-E64E-4F62-ADC3-F1CAE8CD9B9D}" type="presOf" srcId="{1A0DE4AC-C705-4B57-ABBC-8F97E8C8707A}" destId="{261A4C96-A02E-4B0E-B852-E2256F10AB73}" srcOrd="0" destOrd="0" presId="urn:microsoft.com/office/officeart/2008/layout/HorizontalMultiLevelHierarchy"/>
    <dgm:cxn modelId="{4798FFC7-D060-4C63-A540-8E6C5289053E}" type="presOf" srcId="{743FE4A0-2BDA-4B15-AFD6-203B5951E58E}" destId="{96FF57B5-C111-454E-BA79-09AEC5272424}" srcOrd="0" destOrd="0" presId="urn:microsoft.com/office/officeart/2008/layout/HorizontalMultiLevelHierarchy"/>
    <dgm:cxn modelId="{A554659E-C9E9-43FD-A9F4-296246D1900E}" type="presOf" srcId="{1B647FAD-0422-4F77-89AA-2DC8C6EE6A89}" destId="{2CAB0A7D-E1FE-4456-8CCF-BB6E774BECF3}" srcOrd="0" destOrd="0" presId="urn:microsoft.com/office/officeart/2008/layout/HorizontalMultiLevelHierarchy"/>
    <dgm:cxn modelId="{013131A1-3101-4DCC-AD93-ADD5F1086EB4}" type="presOf" srcId="{EFD7AB33-CB45-4761-8B7E-879388BBEEBC}" destId="{C57C14B9-7FAC-4D86-A9BA-3E8A7ED0DE66}" srcOrd="0" destOrd="0" presId="urn:microsoft.com/office/officeart/2008/layout/HorizontalMultiLevelHierarchy"/>
    <dgm:cxn modelId="{B2AC8267-3F51-4EC4-BE34-8A5431221DB0}" srcId="{EFD7AB33-CB45-4761-8B7E-879388BBEEBC}" destId="{1A0DE4AC-C705-4B57-ABBC-8F97E8C8707A}" srcOrd="0" destOrd="0" parTransId="{49D2E6A6-3C58-4BB4-AEEF-E74CCF26810B}" sibTransId="{01BE08FA-8231-4626-8491-D35A313ADD07}"/>
    <dgm:cxn modelId="{1011C60C-D577-4589-9EFB-CCFC15EF2015}" type="presOf" srcId="{2074D5BE-408E-47FC-8904-28E54A64E4A0}" destId="{0E47575C-0C2B-471A-BEA1-92FFEB4B9414}" srcOrd="1" destOrd="0" presId="urn:microsoft.com/office/officeart/2008/layout/HorizontalMultiLevelHierarchy"/>
    <dgm:cxn modelId="{B733777E-A491-4BCF-8524-8E33ECEA3C6F}" type="presParOf" srcId="{C57C14B9-7FAC-4D86-A9BA-3E8A7ED0DE66}" destId="{44D28983-15F8-4B50-925C-1112E6DA92AB}" srcOrd="0" destOrd="0" presId="urn:microsoft.com/office/officeart/2008/layout/HorizontalMultiLevelHierarchy"/>
    <dgm:cxn modelId="{2B6B4B4A-08DB-48C1-9106-17ABA1934F7F}" type="presParOf" srcId="{44D28983-15F8-4B50-925C-1112E6DA92AB}" destId="{261A4C96-A02E-4B0E-B852-E2256F10AB73}" srcOrd="0" destOrd="0" presId="urn:microsoft.com/office/officeart/2008/layout/HorizontalMultiLevelHierarchy"/>
    <dgm:cxn modelId="{FF3A8D5B-6259-4DCF-B3CF-71369B2CF43E}" type="presParOf" srcId="{44D28983-15F8-4B50-925C-1112E6DA92AB}" destId="{65E9D85C-E050-4D51-8C4C-4A9E3F75859E}" srcOrd="1" destOrd="0" presId="urn:microsoft.com/office/officeart/2008/layout/HorizontalMultiLevelHierarchy"/>
    <dgm:cxn modelId="{FC24FEA1-0949-4ED9-8C93-E78621B75CEB}" type="presParOf" srcId="{65E9D85C-E050-4D51-8C4C-4A9E3F75859E}" destId="{80BA3D1B-6C14-4892-83E2-5232B6DF0D1D}" srcOrd="0" destOrd="0" presId="urn:microsoft.com/office/officeart/2008/layout/HorizontalMultiLevelHierarchy"/>
    <dgm:cxn modelId="{F6617FD4-E68B-4984-B9FA-DC10CA7A24AC}" type="presParOf" srcId="{80BA3D1B-6C14-4892-83E2-5232B6DF0D1D}" destId="{54DAD040-934C-4B05-BF09-C797C301C0EC}" srcOrd="0" destOrd="0" presId="urn:microsoft.com/office/officeart/2008/layout/HorizontalMultiLevelHierarchy"/>
    <dgm:cxn modelId="{41514D5A-5737-4FBF-8D7F-8B1AC3684B1B}" type="presParOf" srcId="{65E9D85C-E050-4D51-8C4C-4A9E3F75859E}" destId="{18E49EA6-3AA4-470C-9041-77836E651C5F}" srcOrd="1" destOrd="0" presId="urn:microsoft.com/office/officeart/2008/layout/HorizontalMultiLevelHierarchy"/>
    <dgm:cxn modelId="{7CD3915B-4044-4603-A3E1-B308CEF76E88}" type="presParOf" srcId="{18E49EA6-3AA4-470C-9041-77836E651C5F}" destId="{9A2869A0-CCCE-40C0-B500-F35426590253}" srcOrd="0" destOrd="0" presId="urn:microsoft.com/office/officeart/2008/layout/HorizontalMultiLevelHierarchy"/>
    <dgm:cxn modelId="{017D5C9D-2D60-4510-BA0F-B6F6BBC4BCDC}" type="presParOf" srcId="{18E49EA6-3AA4-470C-9041-77836E651C5F}" destId="{DB39E699-A8D3-4CE9-88D9-98D3BA3C15C7}" srcOrd="1" destOrd="0" presId="urn:microsoft.com/office/officeart/2008/layout/HorizontalMultiLevelHierarchy"/>
    <dgm:cxn modelId="{D0AC8A2E-427A-416F-96CD-B941057F2BAA}" type="presParOf" srcId="{65E9D85C-E050-4D51-8C4C-4A9E3F75859E}" destId="{D356F859-6514-453F-A26D-47307FA1D6FD}" srcOrd="2" destOrd="0" presId="urn:microsoft.com/office/officeart/2008/layout/HorizontalMultiLevelHierarchy"/>
    <dgm:cxn modelId="{B1D89780-176E-4B6E-A86C-E3B304F2567F}" type="presParOf" srcId="{D356F859-6514-453F-A26D-47307FA1D6FD}" destId="{B17717EC-89A2-49E7-A442-2850745EC0F1}" srcOrd="0" destOrd="0" presId="urn:microsoft.com/office/officeart/2008/layout/HorizontalMultiLevelHierarchy"/>
    <dgm:cxn modelId="{2A97E68F-7550-48FA-A13F-F9D6FE628220}" type="presParOf" srcId="{65E9D85C-E050-4D51-8C4C-4A9E3F75859E}" destId="{1C95873E-DCF2-45CC-AC60-BA690740AC49}" srcOrd="3" destOrd="0" presId="urn:microsoft.com/office/officeart/2008/layout/HorizontalMultiLevelHierarchy"/>
    <dgm:cxn modelId="{BAD60736-5A6D-4A14-8BB1-B3A49A384E33}" type="presParOf" srcId="{1C95873E-DCF2-45CC-AC60-BA690740AC49}" destId="{2CAB0A7D-E1FE-4456-8CCF-BB6E774BECF3}" srcOrd="0" destOrd="0" presId="urn:microsoft.com/office/officeart/2008/layout/HorizontalMultiLevelHierarchy"/>
    <dgm:cxn modelId="{9FEBAF31-09C1-456F-A409-86EF28E7AC53}" type="presParOf" srcId="{1C95873E-DCF2-45CC-AC60-BA690740AC49}" destId="{85668A0E-0123-4543-8555-0BF894D917FF}" srcOrd="1" destOrd="0" presId="urn:microsoft.com/office/officeart/2008/layout/HorizontalMultiLevelHierarchy"/>
    <dgm:cxn modelId="{FC87442F-98A1-40C3-BD12-6E8FAC21C2C3}" type="presParOf" srcId="{65E9D85C-E050-4D51-8C4C-4A9E3F75859E}" destId="{42EBAF9F-E658-41FF-995F-DE43E9633353}" srcOrd="4" destOrd="0" presId="urn:microsoft.com/office/officeart/2008/layout/HorizontalMultiLevelHierarchy"/>
    <dgm:cxn modelId="{AD8B8BEC-2984-43EF-B5C2-BFE2CF8FE002}" type="presParOf" srcId="{42EBAF9F-E658-41FF-995F-DE43E9633353}" destId="{0E47575C-0C2B-471A-BEA1-92FFEB4B9414}" srcOrd="0" destOrd="0" presId="urn:microsoft.com/office/officeart/2008/layout/HorizontalMultiLevelHierarchy"/>
    <dgm:cxn modelId="{14329E8C-C2BD-4A5A-9EA0-611BC3F3C84C}" type="presParOf" srcId="{65E9D85C-E050-4D51-8C4C-4A9E3F75859E}" destId="{2C4998C4-5DB0-444B-9CCF-09FCB3B2EF76}" srcOrd="5" destOrd="0" presId="urn:microsoft.com/office/officeart/2008/layout/HorizontalMultiLevelHierarchy"/>
    <dgm:cxn modelId="{80E69C92-CADD-4370-A02B-6337437CA82E}" type="presParOf" srcId="{2C4998C4-5DB0-444B-9CCF-09FCB3B2EF76}" destId="{DE6D8EFE-22F1-4E26-9E8F-54477239198D}" srcOrd="0" destOrd="0" presId="urn:microsoft.com/office/officeart/2008/layout/HorizontalMultiLevelHierarchy"/>
    <dgm:cxn modelId="{B5F7F719-A5AC-4AAC-A536-DF2473891F65}" type="presParOf" srcId="{2C4998C4-5DB0-444B-9CCF-09FCB3B2EF76}" destId="{073CBDF8-0C90-4CD4-B1B2-56E85E7652E0}" srcOrd="1" destOrd="0" presId="urn:microsoft.com/office/officeart/2008/layout/HorizontalMultiLevelHierarchy"/>
    <dgm:cxn modelId="{4EF1621B-4A1F-417C-B2E4-9109227A7B56}" type="presParOf" srcId="{65E9D85C-E050-4D51-8C4C-4A9E3F75859E}" destId="{89CDA9D4-8387-481D-B486-288426F93229}" srcOrd="6" destOrd="0" presId="urn:microsoft.com/office/officeart/2008/layout/HorizontalMultiLevelHierarchy"/>
    <dgm:cxn modelId="{0A9995BA-B3D0-4C5E-BB8F-EC52667B527D}" type="presParOf" srcId="{89CDA9D4-8387-481D-B486-288426F93229}" destId="{6E63EDB8-8430-4712-BA14-E1C2C51AB017}" srcOrd="0" destOrd="0" presId="urn:microsoft.com/office/officeart/2008/layout/HorizontalMultiLevelHierarchy"/>
    <dgm:cxn modelId="{8529136A-12AF-4EF1-AD90-647211DCEC02}" type="presParOf" srcId="{65E9D85C-E050-4D51-8C4C-4A9E3F75859E}" destId="{B2C7FB6B-6835-4250-ADC7-7EBCFDE3F081}" srcOrd="7" destOrd="0" presId="urn:microsoft.com/office/officeart/2008/layout/HorizontalMultiLevelHierarchy"/>
    <dgm:cxn modelId="{5A4E1A4A-05B7-4075-AF9C-F7C3B120F1EE}" type="presParOf" srcId="{B2C7FB6B-6835-4250-ADC7-7EBCFDE3F081}" destId="{96FF57B5-C111-454E-BA79-09AEC5272424}" srcOrd="0" destOrd="0" presId="urn:microsoft.com/office/officeart/2008/layout/HorizontalMultiLevelHierarchy"/>
    <dgm:cxn modelId="{C3A19F2D-AE61-428F-A4CA-1B637B87C337}" type="presParOf" srcId="{B2C7FB6B-6835-4250-ADC7-7EBCFDE3F081}" destId="{E8CFFE8A-2C19-47D8-9CAA-4B7655B5D1C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FD7AB33-CB45-4761-8B7E-879388BBEEBC}" type="doc">
      <dgm:prSet loTypeId="urn:microsoft.com/office/officeart/2008/layout/HorizontalMultiLevelHierarchy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1A0DE4AC-C705-4B57-ABBC-8F97E8C8707A}">
      <dgm:prSet phldrT="[Text]"/>
      <dgm:spPr>
        <a:solidFill>
          <a:srgbClr val="FF0000"/>
        </a:solidFill>
      </dgm:spPr>
      <dgm:t>
        <a:bodyPr/>
        <a:lstStyle/>
        <a:p>
          <a:r>
            <a:rPr lang="id-ID" dirty="0" smtClean="0"/>
            <a:t>Penilaian terhadap</a:t>
          </a:r>
          <a:endParaRPr lang="id-ID" dirty="0"/>
        </a:p>
      </dgm:t>
    </dgm:pt>
    <dgm:pt modelId="{49D2E6A6-3C58-4BB4-AEEF-E74CCF26810B}" type="parTrans" cxnId="{B2AC8267-3F51-4EC4-BE34-8A5431221DB0}">
      <dgm:prSet/>
      <dgm:spPr/>
      <dgm:t>
        <a:bodyPr/>
        <a:lstStyle/>
        <a:p>
          <a:endParaRPr lang="id-ID"/>
        </a:p>
      </dgm:t>
    </dgm:pt>
    <dgm:pt modelId="{01BE08FA-8231-4626-8491-D35A313ADD07}" type="sibTrans" cxnId="{B2AC8267-3F51-4EC4-BE34-8A5431221DB0}">
      <dgm:prSet/>
      <dgm:spPr/>
      <dgm:t>
        <a:bodyPr/>
        <a:lstStyle/>
        <a:p>
          <a:endParaRPr lang="id-ID"/>
        </a:p>
      </dgm:t>
    </dgm:pt>
    <dgm:pt modelId="{AB9F6E3D-D7BC-43EB-BCAC-66ECA10A13BA}">
      <dgm:prSet phldrT="[Text]" custT="1"/>
      <dgm:spPr>
        <a:solidFill>
          <a:srgbClr val="7030A0"/>
        </a:solidFill>
      </dgm:spPr>
      <dgm:t>
        <a:bodyPr/>
        <a:lstStyle/>
        <a:p>
          <a:pPr algn="l"/>
          <a:r>
            <a:rPr lang="id-ID" sz="2800" dirty="0" smtClean="0"/>
            <a:t>    Penerapan kompetensi guru </a:t>
          </a:r>
          <a:r>
            <a:rPr lang="id-ID" sz="1600" dirty="0" smtClean="0">
              <a:solidFill>
                <a:srgbClr val="92D050"/>
              </a:solidFill>
            </a:rPr>
            <a:t>(Permendiknas 16 2007)</a:t>
          </a:r>
          <a:endParaRPr lang="id-ID" sz="1600" dirty="0">
            <a:solidFill>
              <a:srgbClr val="92D050"/>
            </a:solidFill>
          </a:endParaRPr>
        </a:p>
      </dgm:t>
    </dgm:pt>
    <dgm:pt modelId="{312AC571-0798-47CE-924B-12A76460252E}" type="parTrans" cxnId="{60EF4E3B-22C9-4280-8891-0BE5790483B9}">
      <dgm:prSet/>
      <dgm:spPr/>
      <dgm:t>
        <a:bodyPr/>
        <a:lstStyle/>
        <a:p>
          <a:endParaRPr lang="id-ID"/>
        </a:p>
      </dgm:t>
    </dgm:pt>
    <dgm:pt modelId="{54E383BF-1C98-4208-B24A-6ED6EAD89845}" type="sibTrans" cxnId="{60EF4E3B-22C9-4280-8891-0BE5790483B9}">
      <dgm:prSet/>
      <dgm:spPr/>
      <dgm:t>
        <a:bodyPr/>
        <a:lstStyle/>
        <a:p>
          <a:endParaRPr lang="id-ID"/>
        </a:p>
      </dgm:t>
    </dgm:pt>
    <dgm:pt modelId="{1B647FAD-0422-4F77-89AA-2DC8C6EE6A89}">
      <dgm:prSet phldrT="[Text]" custT="1"/>
      <dgm:spPr>
        <a:solidFill>
          <a:srgbClr val="002060"/>
        </a:solidFill>
      </dgm:spPr>
      <dgm:t>
        <a:bodyPr/>
        <a:lstStyle/>
        <a:p>
          <a:pPr algn="l"/>
          <a:r>
            <a:rPr lang="id-ID" sz="2800" dirty="0" smtClean="0"/>
            <a:t>              melaksanakan Kegiatan pokok guru  </a:t>
          </a:r>
          <a:r>
            <a:rPr lang="id-ID" sz="1600" dirty="0" smtClean="0"/>
            <a:t>(PP 74 2008)</a:t>
          </a:r>
          <a:endParaRPr lang="id-ID" sz="1600" dirty="0"/>
        </a:p>
      </dgm:t>
    </dgm:pt>
    <dgm:pt modelId="{0DBFB90B-FFC7-44F1-B9BB-7D2D6BFCA75F}" type="parTrans" cxnId="{815E4FE9-8E8A-4EB4-886F-784285CBF02B}">
      <dgm:prSet/>
      <dgm:spPr/>
      <dgm:t>
        <a:bodyPr/>
        <a:lstStyle/>
        <a:p>
          <a:endParaRPr lang="id-ID"/>
        </a:p>
      </dgm:t>
    </dgm:pt>
    <dgm:pt modelId="{935C769A-D74C-42CE-BE71-E25AA934F866}" type="sibTrans" cxnId="{815E4FE9-8E8A-4EB4-886F-784285CBF02B}">
      <dgm:prSet/>
      <dgm:spPr/>
      <dgm:t>
        <a:bodyPr/>
        <a:lstStyle/>
        <a:p>
          <a:endParaRPr lang="id-ID"/>
        </a:p>
      </dgm:t>
    </dgm:pt>
    <dgm:pt modelId="{5CD52674-4870-4078-AF6C-BEE6DBCF1CA9}">
      <dgm:prSet phldrT="[Text]" custT="1"/>
      <dgm:spPr>
        <a:solidFill>
          <a:srgbClr val="0070C0"/>
        </a:solidFill>
      </dgm:spPr>
      <dgm:t>
        <a:bodyPr/>
        <a:lstStyle/>
        <a:p>
          <a:pPr algn="l"/>
          <a:r>
            <a:rPr lang="id-ID" sz="2800" dirty="0" smtClean="0"/>
            <a:t>                         Pada Tugas Utama </a:t>
          </a:r>
          <a:r>
            <a:rPr lang="id-ID" sz="1600" dirty="0" smtClean="0"/>
            <a:t>(UU 14 2005)</a:t>
          </a:r>
          <a:endParaRPr lang="id-ID" sz="1600" dirty="0"/>
        </a:p>
      </dgm:t>
    </dgm:pt>
    <dgm:pt modelId="{2074D5BE-408E-47FC-8904-28E54A64E4A0}" type="parTrans" cxnId="{0AD04075-FEE8-4C78-9BF5-0A9F2B787226}">
      <dgm:prSet/>
      <dgm:spPr/>
      <dgm:t>
        <a:bodyPr/>
        <a:lstStyle/>
        <a:p>
          <a:endParaRPr lang="id-ID"/>
        </a:p>
      </dgm:t>
    </dgm:pt>
    <dgm:pt modelId="{322CA84B-1BAD-4882-A452-8D073CF07576}" type="sibTrans" cxnId="{0AD04075-FEE8-4C78-9BF5-0A9F2B787226}">
      <dgm:prSet/>
      <dgm:spPr/>
      <dgm:t>
        <a:bodyPr/>
        <a:lstStyle/>
        <a:p>
          <a:endParaRPr lang="id-ID"/>
        </a:p>
      </dgm:t>
    </dgm:pt>
    <dgm:pt modelId="{C57C14B9-7FAC-4D86-A9BA-3E8A7ED0DE66}" type="pres">
      <dgm:prSet presAssocID="{EFD7AB33-CB45-4761-8B7E-879388BBEEB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44D28983-15F8-4B50-925C-1112E6DA92AB}" type="pres">
      <dgm:prSet presAssocID="{1A0DE4AC-C705-4B57-ABBC-8F97E8C8707A}" presName="root1" presStyleCnt="0"/>
      <dgm:spPr/>
    </dgm:pt>
    <dgm:pt modelId="{261A4C96-A02E-4B0E-B852-E2256F10AB73}" type="pres">
      <dgm:prSet presAssocID="{1A0DE4AC-C705-4B57-ABBC-8F97E8C8707A}" presName="LevelOneTextNode" presStyleLbl="node0" presStyleIdx="0" presStyleCnt="1" custScaleX="65628" custScaleY="81269" custLinFactX="-100000" custLinFactNeighborX="-13170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65E9D85C-E050-4D51-8C4C-4A9E3F75859E}" type="pres">
      <dgm:prSet presAssocID="{1A0DE4AC-C705-4B57-ABBC-8F97E8C8707A}" presName="level2hierChild" presStyleCnt="0"/>
      <dgm:spPr/>
    </dgm:pt>
    <dgm:pt modelId="{80BA3D1B-6C14-4892-83E2-5232B6DF0D1D}" type="pres">
      <dgm:prSet presAssocID="{312AC571-0798-47CE-924B-12A76460252E}" presName="conn2-1" presStyleLbl="parChTrans1D2" presStyleIdx="0" presStyleCnt="3"/>
      <dgm:spPr/>
      <dgm:t>
        <a:bodyPr/>
        <a:lstStyle/>
        <a:p>
          <a:endParaRPr lang="id-ID"/>
        </a:p>
      </dgm:t>
    </dgm:pt>
    <dgm:pt modelId="{54DAD040-934C-4B05-BF09-C797C301C0EC}" type="pres">
      <dgm:prSet presAssocID="{312AC571-0798-47CE-924B-12A76460252E}" presName="connTx" presStyleLbl="parChTrans1D2" presStyleIdx="0" presStyleCnt="3"/>
      <dgm:spPr/>
      <dgm:t>
        <a:bodyPr/>
        <a:lstStyle/>
        <a:p>
          <a:endParaRPr lang="id-ID"/>
        </a:p>
      </dgm:t>
    </dgm:pt>
    <dgm:pt modelId="{18E49EA6-3AA4-470C-9041-77836E651C5F}" type="pres">
      <dgm:prSet presAssocID="{AB9F6E3D-D7BC-43EB-BCAC-66ECA10A13BA}" presName="root2" presStyleCnt="0"/>
      <dgm:spPr/>
    </dgm:pt>
    <dgm:pt modelId="{9A2869A0-CCCE-40C0-B500-F35426590253}" type="pres">
      <dgm:prSet presAssocID="{AB9F6E3D-D7BC-43EB-BCAC-66ECA10A13BA}" presName="LevelTwoTextNode" presStyleLbl="node2" presStyleIdx="0" presStyleCnt="3" custScaleX="299475" custLinFactNeighborX="-1421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DB39E699-A8D3-4CE9-88D9-98D3BA3C15C7}" type="pres">
      <dgm:prSet presAssocID="{AB9F6E3D-D7BC-43EB-BCAC-66ECA10A13BA}" presName="level3hierChild" presStyleCnt="0"/>
      <dgm:spPr/>
    </dgm:pt>
    <dgm:pt modelId="{D356F859-6514-453F-A26D-47307FA1D6FD}" type="pres">
      <dgm:prSet presAssocID="{0DBFB90B-FFC7-44F1-B9BB-7D2D6BFCA75F}" presName="conn2-1" presStyleLbl="parChTrans1D2" presStyleIdx="1" presStyleCnt="3"/>
      <dgm:spPr/>
      <dgm:t>
        <a:bodyPr/>
        <a:lstStyle/>
        <a:p>
          <a:endParaRPr lang="id-ID"/>
        </a:p>
      </dgm:t>
    </dgm:pt>
    <dgm:pt modelId="{B17717EC-89A2-49E7-A442-2850745EC0F1}" type="pres">
      <dgm:prSet presAssocID="{0DBFB90B-FFC7-44F1-B9BB-7D2D6BFCA75F}" presName="connTx" presStyleLbl="parChTrans1D2" presStyleIdx="1" presStyleCnt="3"/>
      <dgm:spPr/>
      <dgm:t>
        <a:bodyPr/>
        <a:lstStyle/>
        <a:p>
          <a:endParaRPr lang="id-ID"/>
        </a:p>
      </dgm:t>
    </dgm:pt>
    <dgm:pt modelId="{1C95873E-DCF2-45CC-AC60-BA690740AC49}" type="pres">
      <dgm:prSet presAssocID="{1B647FAD-0422-4F77-89AA-2DC8C6EE6A89}" presName="root2" presStyleCnt="0"/>
      <dgm:spPr/>
    </dgm:pt>
    <dgm:pt modelId="{2CAB0A7D-E1FE-4456-8CCF-BB6E774BECF3}" type="pres">
      <dgm:prSet presAssocID="{1B647FAD-0422-4F77-89AA-2DC8C6EE6A89}" presName="LevelTwoTextNode" presStyleLbl="node2" presStyleIdx="1" presStyleCnt="3" custScaleX="299475" custLinFactNeighborX="-1421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5668A0E-0123-4543-8555-0BF894D917FF}" type="pres">
      <dgm:prSet presAssocID="{1B647FAD-0422-4F77-89AA-2DC8C6EE6A89}" presName="level3hierChild" presStyleCnt="0"/>
      <dgm:spPr/>
    </dgm:pt>
    <dgm:pt modelId="{42EBAF9F-E658-41FF-995F-DE43E9633353}" type="pres">
      <dgm:prSet presAssocID="{2074D5BE-408E-47FC-8904-28E54A64E4A0}" presName="conn2-1" presStyleLbl="parChTrans1D2" presStyleIdx="2" presStyleCnt="3"/>
      <dgm:spPr/>
      <dgm:t>
        <a:bodyPr/>
        <a:lstStyle/>
        <a:p>
          <a:endParaRPr lang="id-ID"/>
        </a:p>
      </dgm:t>
    </dgm:pt>
    <dgm:pt modelId="{0E47575C-0C2B-471A-BEA1-92FFEB4B9414}" type="pres">
      <dgm:prSet presAssocID="{2074D5BE-408E-47FC-8904-28E54A64E4A0}" presName="connTx" presStyleLbl="parChTrans1D2" presStyleIdx="2" presStyleCnt="3"/>
      <dgm:spPr/>
      <dgm:t>
        <a:bodyPr/>
        <a:lstStyle/>
        <a:p>
          <a:endParaRPr lang="id-ID"/>
        </a:p>
      </dgm:t>
    </dgm:pt>
    <dgm:pt modelId="{2C4998C4-5DB0-444B-9CCF-09FCB3B2EF76}" type="pres">
      <dgm:prSet presAssocID="{5CD52674-4870-4078-AF6C-BEE6DBCF1CA9}" presName="root2" presStyleCnt="0"/>
      <dgm:spPr/>
    </dgm:pt>
    <dgm:pt modelId="{DE6D8EFE-22F1-4E26-9E8F-54477239198D}" type="pres">
      <dgm:prSet presAssocID="{5CD52674-4870-4078-AF6C-BEE6DBCF1CA9}" presName="LevelTwoTextNode" presStyleLbl="node2" presStyleIdx="2" presStyleCnt="3" custScaleX="299475" custLinFactNeighborX="-1421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073CBDF8-0C90-4CD4-B1B2-56E85E7652E0}" type="pres">
      <dgm:prSet presAssocID="{5CD52674-4870-4078-AF6C-BEE6DBCF1CA9}" presName="level3hierChild" presStyleCnt="0"/>
      <dgm:spPr/>
    </dgm:pt>
  </dgm:ptLst>
  <dgm:cxnLst>
    <dgm:cxn modelId="{E039D894-843E-4586-9D1E-D3998CA19C86}" type="presOf" srcId="{EFD7AB33-CB45-4761-8B7E-879388BBEEBC}" destId="{C57C14B9-7FAC-4D86-A9BA-3E8A7ED0DE66}" srcOrd="0" destOrd="0" presId="urn:microsoft.com/office/officeart/2008/layout/HorizontalMultiLevelHierarchy"/>
    <dgm:cxn modelId="{60EF4E3B-22C9-4280-8891-0BE5790483B9}" srcId="{1A0DE4AC-C705-4B57-ABBC-8F97E8C8707A}" destId="{AB9F6E3D-D7BC-43EB-BCAC-66ECA10A13BA}" srcOrd="0" destOrd="0" parTransId="{312AC571-0798-47CE-924B-12A76460252E}" sibTransId="{54E383BF-1C98-4208-B24A-6ED6EAD89845}"/>
    <dgm:cxn modelId="{B2AC8267-3F51-4EC4-BE34-8A5431221DB0}" srcId="{EFD7AB33-CB45-4761-8B7E-879388BBEEBC}" destId="{1A0DE4AC-C705-4B57-ABBC-8F97E8C8707A}" srcOrd="0" destOrd="0" parTransId="{49D2E6A6-3C58-4BB4-AEEF-E74CCF26810B}" sibTransId="{01BE08FA-8231-4626-8491-D35A313ADD07}"/>
    <dgm:cxn modelId="{0AD04075-FEE8-4C78-9BF5-0A9F2B787226}" srcId="{1A0DE4AC-C705-4B57-ABBC-8F97E8C8707A}" destId="{5CD52674-4870-4078-AF6C-BEE6DBCF1CA9}" srcOrd="2" destOrd="0" parTransId="{2074D5BE-408E-47FC-8904-28E54A64E4A0}" sibTransId="{322CA84B-1BAD-4882-A452-8D073CF07576}"/>
    <dgm:cxn modelId="{CA42EDD4-E25A-4523-A479-8702DFD82234}" type="presOf" srcId="{0DBFB90B-FFC7-44F1-B9BB-7D2D6BFCA75F}" destId="{D356F859-6514-453F-A26D-47307FA1D6FD}" srcOrd="0" destOrd="0" presId="urn:microsoft.com/office/officeart/2008/layout/HorizontalMultiLevelHierarchy"/>
    <dgm:cxn modelId="{815E4FE9-8E8A-4EB4-886F-784285CBF02B}" srcId="{1A0DE4AC-C705-4B57-ABBC-8F97E8C8707A}" destId="{1B647FAD-0422-4F77-89AA-2DC8C6EE6A89}" srcOrd="1" destOrd="0" parTransId="{0DBFB90B-FFC7-44F1-B9BB-7D2D6BFCA75F}" sibTransId="{935C769A-D74C-42CE-BE71-E25AA934F866}"/>
    <dgm:cxn modelId="{C6A1F7D1-2477-4149-AFFE-7318325B5E80}" type="presOf" srcId="{312AC571-0798-47CE-924B-12A76460252E}" destId="{80BA3D1B-6C14-4892-83E2-5232B6DF0D1D}" srcOrd="0" destOrd="0" presId="urn:microsoft.com/office/officeart/2008/layout/HorizontalMultiLevelHierarchy"/>
    <dgm:cxn modelId="{F4FED8E7-2F58-4835-BC98-AE4088C8DF8F}" type="presOf" srcId="{1B647FAD-0422-4F77-89AA-2DC8C6EE6A89}" destId="{2CAB0A7D-E1FE-4456-8CCF-BB6E774BECF3}" srcOrd="0" destOrd="0" presId="urn:microsoft.com/office/officeart/2008/layout/HorizontalMultiLevelHierarchy"/>
    <dgm:cxn modelId="{F8E7978E-AAC7-476F-96FB-B8D7BFCABCC2}" type="presOf" srcId="{0DBFB90B-FFC7-44F1-B9BB-7D2D6BFCA75F}" destId="{B17717EC-89A2-49E7-A442-2850745EC0F1}" srcOrd="1" destOrd="0" presId="urn:microsoft.com/office/officeart/2008/layout/HorizontalMultiLevelHierarchy"/>
    <dgm:cxn modelId="{9DC72D43-311F-4196-885B-20A3B21360D6}" type="presOf" srcId="{2074D5BE-408E-47FC-8904-28E54A64E4A0}" destId="{0E47575C-0C2B-471A-BEA1-92FFEB4B9414}" srcOrd="1" destOrd="0" presId="urn:microsoft.com/office/officeart/2008/layout/HorizontalMultiLevelHierarchy"/>
    <dgm:cxn modelId="{1BEB2F5C-3550-459E-BC4C-E959DA9CB867}" type="presOf" srcId="{312AC571-0798-47CE-924B-12A76460252E}" destId="{54DAD040-934C-4B05-BF09-C797C301C0EC}" srcOrd="1" destOrd="0" presId="urn:microsoft.com/office/officeart/2008/layout/HorizontalMultiLevelHierarchy"/>
    <dgm:cxn modelId="{BB54FEC6-F18B-440F-A7C0-B4800BF62F3E}" type="presOf" srcId="{2074D5BE-408E-47FC-8904-28E54A64E4A0}" destId="{42EBAF9F-E658-41FF-995F-DE43E9633353}" srcOrd="0" destOrd="0" presId="urn:microsoft.com/office/officeart/2008/layout/HorizontalMultiLevelHierarchy"/>
    <dgm:cxn modelId="{A6668EA5-B64F-4E50-8B0B-4F3C57758BF9}" type="presOf" srcId="{5CD52674-4870-4078-AF6C-BEE6DBCF1CA9}" destId="{DE6D8EFE-22F1-4E26-9E8F-54477239198D}" srcOrd="0" destOrd="0" presId="urn:microsoft.com/office/officeart/2008/layout/HorizontalMultiLevelHierarchy"/>
    <dgm:cxn modelId="{EBB391F3-B438-4586-A2DC-1A67D781B638}" type="presOf" srcId="{1A0DE4AC-C705-4B57-ABBC-8F97E8C8707A}" destId="{261A4C96-A02E-4B0E-B852-E2256F10AB73}" srcOrd="0" destOrd="0" presId="urn:microsoft.com/office/officeart/2008/layout/HorizontalMultiLevelHierarchy"/>
    <dgm:cxn modelId="{57BA5374-1464-4410-A031-697DD9570ACF}" type="presOf" srcId="{AB9F6E3D-D7BC-43EB-BCAC-66ECA10A13BA}" destId="{9A2869A0-CCCE-40C0-B500-F35426590253}" srcOrd="0" destOrd="0" presId="urn:microsoft.com/office/officeart/2008/layout/HorizontalMultiLevelHierarchy"/>
    <dgm:cxn modelId="{F5945ABD-067A-4E0B-B97D-7A36B9FFA8C8}" type="presParOf" srcId="{C57C14B9-7FAC-4D86-A9BA-3E8A7ED0DE66}" destId="{44D28983-15F8-4B50-925C-1112E6DA92AB}" srcOrd="0" destOrd="0" presId="urn:microsoft.com/office/officeart/2008/layout/HorizontalMultiLevelHierarchy"/>
    <dgm:cxn modelId="{1775E0FF-0D52-402C-B4F1-D01B404952AD}" type="presParOf" srcId="{44D28983-15F8-4B50-925C-1112E6DA92AB}" destId="{261A4C96-A02E-4B0E-B852-E2256F10AB73}" srcOrd="0" destOrd="0" presId="urn:microsoft.com/office/officeart/2008/layout/HorizontalMultiLevelHierarchy"/>
    <dgm:cxn modelId="{529686A7-FC20-4108-A8F6-0544ED6C3C9E}" type="presParOf" srcId="{44D28983-15F8-4B50-925C-1112E6DA92AB}" destId="{65E9D85C-E050-4D51-8C4C-4A9E3F75859E}" srcOrd="1" destOrd="0" presId="urn:microsoft.com/office/officeart/2008/layout/HorizontalMultiLevelHierarchy"/>
    <dgm:cxn modelId="{CFF7AAF5-1998-4CD5-A1D3-B694F996F41A}" type="presParOf" srcId="{65E9D85C-E050-4D51-8C4C-4A9E3F75859E}" destId="{80BA3D1B-6C14-4892-83E2-5232B6DF0D1D}" srcOrd="0" destOrd="0" presId="urn:microsoft.com/office/officeart/2008/layout/HorizontalMultiLevelHierarchy"/>
    <dgm:cxn modelId="{0F97EBC6-3FA0-4DA2-BD03-A434F26719ED}" type="presParOf" srcId="{80BA3D1B-6C14-4892-83E2-5232B6DF0D1D}" destId="{54DAD040-934C-4B05-BF09-C797C301C0EC}" srcOrd="0" destOrd="0" presId="urn:microsoft.com/office/officeart/2008/layout/HorizontalMultiLevelHierarchy"/>
    <dgm:cxn modelId="{9589B36E-D604-4D42-BA41-51DA57FB9716}" type="presParOf" srcId="{65E9D85C-E050-4D51-8C4C-4A9E3F75859E}" destId="{18E49EA6-3AA4-470C-9041-77836E651C5F}" srcOrd="1" destOrd="0" presId="urn:microsoft.com/office/officeart/2008/layout/HorizontalMultiLevelHierarchy"/>
    <dgm:cxn modelId="{D619A30B-9564-423A-956B-1A7730164540}" type="presParOf" srcId="{18E49EA6-3AA4-470C-9041-77836E651C5F}" destId="{9A2869A0-CCCE-40C0-B500-F35426590253}" srcOrd="0" destOrd="0" presId="urn:microsoft.com/office/officeart/2008/layout/HorizontalMultiLevelHierarchy"/>
    <dgm:cxn modelId="{4F116682-FD4C-46C4-9E9F-7D23EEB43C2B}" type="presParOf" srcId="{18E49EA6-3AA4-470C-9041-77836E651C5F}" destId="{DB39E699-A8D3-4CE9-88D9-98D3BA3C15C7}" srcOrd="1" destOrd="0" presId="urn:microsoft.com/office/officeart/2008/layout/HorizontalMultiLevelHierarchy"/>
    <dgm:cxn modelId="{1F106750-6F20-4628-84BA-76BDFEB5348E}" type="presParOf" srcId="{65E9D85C-E050-4D51-8C4C-4A9E3F75859E}" destId="{D356F859-6514-453F-A26D-47307FA1D6FD}" srcOrd="2" destOrd="0" presId="urn:microsoft.com/office/officeart/2008/layout/HorizontalMultiLevelHierarchy"/>
    <dgm:cxn modelId="{078B0736-BEE2-414E-85CD-21A0447272AB}" type="presParOf" srcId="{D356F859-6514-453F-A26D-47307FA1D6FD}" destId="{B17717EC-89A2-49E7-A442-2850745EC0F1}" srcOrd="0" destOrd="0" presId="urn:microsoft.com/office/officeart/2008/layout/HorizontalMultiLevelHierarchy"/>
    <dgm:cxn modelId="{90BE63FE-8BE0-4B8B-B516-AFDE6EEBD86E}" type="presParOf" srcId="{65E9D85C-E050-4D51-8C4C-4A9E3F75859E}" destId="{1C95873E-DCF2-45CC-AC60-BA690740AC49}" srcOrd="3" destOrd="0" presId="urn:microsoft.com/office/officeart/2008/layout/HorizontalMultiLevelHierarchy"/>
    <dgm:cxn modelId="{29628E93-7F0A-4E44-8033-EDF07B081CF6}" type="presParOf" srcId="{1C95873E-DCF2-45CC-AC60-BA690740AC49}" destId="{2CAB0A7D-E1FE-4456-8CCF-BB6E774BECF3}" srcOrd="0" destOrd="0" presId="urn:microsoft.com/office/officeart/2008/layout/HorizontalMultiLevelHierarchy"/>
    <dgm:cxn modelId="{4675E7C9-C27D-4559-8ECB-6EFBD1A0B358}" type="presParOf" srcId="{1C95873E-DCF2-45CC-AC60-BA690740AC49}" destId="{85668A0E-0123-4543-8555-0BF894D917FF}" srcOrd="1" destOrd="0" presId="urn:microsoft.com/office/officeart/2008/layout/HorizontalMultiLevelHierarchy"/>
    <dgm:cxn modelId="{A3AA2416-017F-405F-899C-9638C5699355}" type="presParOf" srcId="{65E9D85C-E050-4D51-8C4C-4A9E3F75859E}" destId="{42EBAF9F-E658-41FF-995F-DE43E9633353}" srcOrd="4" destOrd="0" presId="urn:microsoft.com/office/officeart/2008/layout/HorizontalMultiLevelHierarchy"/>
    <dgm:cxn modelId="{097A3A1C-68BA-4894-AD3F-A2CE152FF72D}" type="presParOf" srcId="{42EBAF9F-E658-41FF-995F-DE43E9633353}" destId="{0E47575C-0C2B-471A-BEA1-92FFEB4B9414}" srcOrd="0" destOrd="0" presId="urn:microsoft.com/office/officeart/2008/layout/HorizontalMultiLevelHierarchy"/>
    <dgm:cxn modelId="{C1F293AE-6677-44ED-B699-213B96CA6290}" type="presParOf" srcId="{65E9D85C-E050-4D51-8C4C-4A9E3F75859E}" destId="{2C4998C4-5DB0-444B-9CCF-09FCB3B2EF76}" srcOrd="5" destOrd="0" presId="urn:microsoft.com/office/officeart/2008/layout/HorizontalMultiLevelHierarchy"/>
    <dgm:cxn modelId="{2CDF4897-E372-45FE-A056-C882F3CC244C}" type="presParOf" srcId="{2C4998C4-5DB0-444B-9CCF-09FCB3B2EF76}" destId="{DE6D8EFE-22F1-4E26-9E8F-54477239198D}" srcOrd="0" destOrd="0" presId="urn:microsoft.com/office/officeart/2008/layout/HorizontalMultiLevelHierarchy"/>
    <dgm:cxn modelId="{480043A5-ACA8-498D-BCD6-09FCCD75F175}" type="presParOf" srcId="{2C4998C4-5DB0-444B-9CCF-09FCB3B2EF76}" destId="{073CBDF8-0C90-4CD4-B1B2-56E85E7652E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BDC4D2E-EBEF-4ED6-B11C-EBE245E270F6}" type="doc">
      <dgm:prSet loTypeId="urn:microsoft.com/office/officeart/2005/8/layout/hierarchy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80495BC3-9026-43F0-B1A2-790637FD2848}">
      <dgm:prSet phldrT="[Text]"/>
      <dgm:spPr>
        <a:solidFill>
          <a:srgbClr val="FF0000"/>
        </a:solidFill>
      </dgm:spPr>
      <dgm:t>
        <a:bodyPr/>
        <a:lstStyle/>
        <a:p>
          <a:r>
            <a:rPr lang="id-ID" dirty="0" smtClean="0"/>
            <a:t>Penilaian Tahap 1 (Assessment for learning)</a:t>
          </a:r>
          <a:endParaRPr lang="id-ID" dirty="0"/>
        </a:p>
      </dgm:t>
    </dgm:pt>
    <dgm:pt modelId="{51F9B118-4FAF-4C3B-92DA-8772A479A1C7}" type="parTrans" cxnId="{1D1DF8ED-9CEB-453D-BE49-BC920FDFF073}">
      <dgm:prSet/>
      <dgm:spPr/>
      <dgm:t>
        <a:bodyPr/>
        <a:lstStyle/>
        <a:p>
          <a:endParaRPr lang="id-ID"/>
        </a:p>
      </dgm:t>
    </dgm:pt>
    <dgm:pt modelId="{F78B7A45-AD18-4A40-8B39-E97F5BF925B1}" type="sibTrans" cxnId="{1D1DF8ED-9CEB-453D-BE49-BC920FDFF073}">
      <dgm:prSet/>
      <dgm:spPr/>
      <dgm:t>
        <a:bodyPr/>
        <a:lstStyle/>
        <a:p>
          <a:endParaRPr lang="id-ID"/>
        </a:p>
      </dgm:t>
    </dgm:pt>
    <dgm:pt modelId="{FE963555-25A1-4B99-AF7E-7DDD3C5D6CDA}">
      <dgm:prSet phldrT="[Text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id-ID" sz="2400" dirty="0" smtClean="0"/>
            <a:t>Bulan Ke 2-9</a:t>
          </a:r>
          <a:endParaRPr lang="id-ID" sz="2400" dirty="0"/>
        </a:p>
      </dgm:t>
    </dgm:pt>
    <dgm:pt modelId="{2039BF4A-7013-43EF-8303-A9DFAEA7807D}" type="parTrans" cxnId="{FE9CF0B5-C91C-409A-A985-B261314368A6}">
      <dgm:prSet/>
      <dgm:spPr/>
      <dgm:t>
        <a:bodyPr/>
        <a:lstStyle/>
        <a:p>
          <a:endParaRPr lang="id-ID"/>
        </a:p>
      </dgm:t>
    </dgm:pt>
    <dgm:pt modelId="{975B6D24-358E-40F1-BCB6-FBE9AC63FBE0}" type="sibTrans" cxnId="{FE9CF0B5-C91C-409A-A985-B261314368A6}">
      <dgm:prSet/>
      <dgm:spPr/>
      <dgm:t>
        <a:bodyPr/>
        <a:lstStyle/>
        <a:p>
          <a:endParaRPr lang="id-ID"/>
        </a:p>
      </dgm:t>
    </dgm:pt>
    <dgm:pt modelId="{0D7683E2-623D-46D6-8DF1-36049B8D1B2D}">
      <dgm:prSet phldrT="[Text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id-ID" sz="2400" dirty="0" smtClean="0"/>
            <a:t>Oleh Pembimbing</a:t>
          </a:r>
          <a:endParaRPr lang="id-ID" sz="2400" dirty="0"/>
        </a:p>
      </dgm:t>
    </dgm:pt>
    <dgm:pt modelId="{F500DB61-E7AE-43AD-9D40-E2F0906731F3}" type="parTrans" cxnId="{48BA4351-370D-4945-8582-09102F6588A2}">
      <dgm:prSet/>
      <dgm:spPr/>
      <dgm:t>
        <a:bodyPr/>
        <a:lstStyle/>
        <a:p>
          <a:endParaRPr lang="id-ID"/>
        </a:p>
      </dgm:t>
    </dgm:pt>
    <dgm:pt modelId="{A8CFA261-F9AE-4914-9A5E-2829988B73CC}" type="sibTrans" cxnId="{48BA4351-370D-4945-8582-09102F6588A2}">
      <dgm:prSet/>
      <dgm:spPr/>
      <dgm:t>
        <a:bodyPr/>
        <a:lstStyle/>
        <a:p>
          <a:endParaRPr lang="id-ID"/>
        </a:p>
      </dgm:t>
    </dgm:pt>
    <dgm:pt modelId="{2E653714-D0CE-48BF-9697-F04D6F7EDED3}">
      <dgm:prSet phldrT="[Text]"/>
      <dgm:spPr>
        <a:solidFill>
          <a:srgbClr val="7030A0"/>
        </a:solidFill>
      </dgm:spPr>
      <dgm:t>
        <a:bodyPr/>
        <a:lstStyle/>
        <a:p>
          <a:r>
            <a:rPr lang="id-ID" dirty="0" smtClean="0"/>
            <a:t>Penilaian Tahap 2 (Assessment of learning)</a:t>
          </a:r>
          <a:endParaRPr lang="id-ID" dirty="0"/>
        </a:p>
      </dgm:t>
    </dgm:pt>
    <dgm:pt modelId="{3A4B45F8-B3BC-46B3-816B-7AD725E5F9FF}" type="parTrans" cxnId="{31101761-EE2A-4047-880C-69EEB179AA0C}">
      <dgm:prSet/>
      <dgm:spPr/>
      <dgm:t>
        <a:bodyPr/>
        <a:lstStyle/>
        <a:p>
          <a:endParaRPr lang="id-ID"/>
        </a:p>
      </dgm:t>
    </dgm:pt>
    <dgm:pt modelId="{A29922F0-0025-4C8D-BFA4-2E67D426689A}" type="sibTrans" cxnId="{31101761-EE2A-4047-880C-69EEB179AA0C}">
      <dgm:prSet/>
      <dgm:spPr/>
      <dgm:t>
        <a:bodyPr/>
        <a:lstStyle/>
        <a:p>
          <a:endParaRPr lang="id-ID"/>
        </a:p>
      </dgm:t>
    </dgm:pt>
    <dgm:pt modelId="{5AFC6F70-FE58-4376-99F0-1BC4C52D4F44}">
      <dgm:prSet phldrT="[Text]" custT="1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id-ID" sz="2400" dirty="0" smtClean="0"/>
            <a:t>Bulan Ke 10</a:t>
          </a:r>
          <a:endParaRPr lang="id-ID" sz="2400" dirty="0"/>
        </a:p>
      </dgm:t>
    </dgm:pt>
    <dgm:pt modelId="{AADE8509-CB87-41C3-985A-F551CC632ED3}" type="parTrans" cxnId="{70CFEC9C-0D9B-4AF6-B1C0-EEACC7AD23F1}">
      <dgm:prSet/>
      <dgm:spPr/>
      <dgm:t>
        <a:bodyPr/>
        <a:lstStyle/>
        <a:p>
          <a:endParaRPr lang="id-ID"/>
        </a:p>
      </dgm:t>
    </dgm:pt>
    <dgm:pt modelId="{7D716D82-5CB3-4C70-B1C6-E5625765D92C}" type="sibTrans" cxnId="{70CFEC9C-0D9B-4AF6-B1C0-EEACC7AD23F1}">
      <dgm:prSet/>
      <dgm:spPr/>
      <dgm:t>
        <a:bodyPr/>
        <a:lstStyle/>
        <a:p>
          <a:endParaRPr lang="id-ID"/>
        </a:p>
      </dgm:t>
    </dgm:pt>
    <dgm:pt modelId="{6330BEC3-CB24-40CB-97F4-C9B581AE661A}">
      <dgm:prSet phldrT="[Text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id-ID" sz="2400" dirty="0" smtClean="0"/>
            <a:t>Oleh Pengawas sekolah dan kepala Sekolah</a:t>
          </a:r>
          <a:endParaRPr lang="id-ID" sz="2400" dirty="0"/>
        </a:p>
      </dgm:t>
    </dgm:pt>
    <dgm:pt modelId="{622550A5-6D30-4DD7-902E-D2BC8AB641FA}" type="parTrans" cxnId="{61A44824-B9BC-4230-AA70-8F129F1259FF}">
      <dgm:prSet/>
      <dgm:spPr/>
      <dgm:t>
        <a:bodyPr/>
        <a:lstStyle/>
        <a:p>
          <a:endParaRPr lang="id-ID"/>
        </a:p>
      </dgm:t>
    </dgm:pt>
    <dgm:pt modelId="{259A35C5-85DC-49E0-9023-35ED74F3ED43}" type="sibTrans" cxnId="{61A44824-B9BC-4230-AA70-8F129F1259FF}">
      <dgm:prSet/>
      <dgm:spPr/>
      <dgm:t>
        <a:bodyPr/>
        <a:lstStyle/>
        <a:p>
          <a:endParaRPr lang="id-ID"/>
        </a:p>
      </dgm:t>
    </dgm:pt>
    <dgm:pt modelId="{0EF097F5-C01D-4111-81DD-C2CEBB85B25F}">
      <dgm:prSet phldrT="[Text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id-ID" sz="1800" dirty="0" smtClean="0"/>
            <a:t>Tujuan: </a:t>
          </a:r>
          <a:r>
            <a:rPr lang="fi-FI" sz="1800" dirty="0" smtClean="0"/>
            <a:t>untuk mengembangkan kompetensi guru dalam proses pembelajaran/pembimbingan dan  tugas lainnya</a:t>
          </a:r>
          <a:endParaRPr lang="id-ID" sz="1800" dirty="0"/>
        </a:p>
      </dgm:t>
    </dgm:pt>
    <dgm:pt modelId="{F3F294C6-00DA-41D4-B1EE-FCF7B4F382F2}" type="parTrans" cxnId="{5C16B368-7A62-40E2-9F8D-A172CEB9D5F3}">
      <dgm:prSet/>
      <dgm:spPr/>
      <dgm:t>
        <a:bodyPr/>
        <a:lstStyle/>
        <a:p>
          <a:endParaRPr lang="id-ID"/>
        </a:p>
      </dgm:t>
    </dgm:pt>
    <dgm:pt modelId="{382CCFF8-BADC-48A6-9DB7-9FCBFFFDD893}" type="sibTrans" cxnId="{5C16B368-7A62-40E2-9F8D-A172CEB9D5F3}">
      <dgm:prSet/>
      <dgm:spPr/>
      <dgm:t>
        <a:bodyPr/>
        <a:lstStyle/>
        <a:p>
          <a:endParaRPr lang="id-ID"/>
        </a:p>
      </dgm:t>
    </dgm:pt>
    <dgm:pt modelId="{70F6C28F-6EB0-45AC-8C13-975866068472}">
      <dgm:prSet phldrT="[Text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id-ID" sz="2400" dirty="0" smtClean="0"/>
            <a:t>Tujuan Menentukan Nilai Kinerja GP</a:t>
          </a:r>
          <a:endParaRPr lang="id-ID" sz="2400" dirty="0"/>
        </a:p>
      </dgm:t>
    </dgm:pt>
    <dgm:pt modelId="{D8B23EC7-A103-408C-B5B7-44F62B725A5A}" type="parTrans" cxnId="{45A60C46-1321-4D10-A171-99DC4C469D0C}">
      <dgm:prSet/>
      <dgm:spPr/>
      <dgm:t>
        <a:bodyPr/>
        <a:lstStyle/>
        <a:p>
          <a:endParaRPr lang="id-ID"/>
        </a:p>
      </dgm:t>
    </dgm:pt>
    <dgm:pt modelId="{D697F48A-D05E-4648-A317-660FEE9B526F}" type="sibTrans" cxnId="{45A60C46-1321-4D10-A171-99DC4C469D0C}">
      <dgm:prSet/>
      <dgm:spPr/>
      <dgm:t>
        <a:bodyPr/>
        <a:lstStyle/>
        <a:p>
          <a:endParaRPr lang="id-ID"/>
        </a:p>
      </dgm:t>
    </dgm:pt>
    <dgm:pt modelId="{E0A4FE4A-1C13-4FFA-8E26-F115F2B2277A}" type="pres">
      <dgm:prSet presAssocID="{4BDC4D2E-EBEF-4ED6-B11C-EBE245E270F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220FA241-6E5E-4889-A43D-85E555B026AB}" type="pres">
      <dgm:prSet presAssocID="{80495BC3-9026-43F0-B1A2-790637FD2848}" presName="root" presStyleCnt="0"/>
      <dgm:spPr/>
    </dgm:pt>
    <dgm:pt modelId="{55544EC5-0716-40E3-BE47-FDAF21C33ACB}" type="pres">
      <dgm:prSet presAssocID="{80495BC3-9026-43F0-B1A2-790637FD2848}" presName="rootComposite" presStyleCnt="0"/>
      <dgm:spPr/>
    </dgm:pt>
    <dgm:pt modelId="{60893890-C929-4E0B-8E3F-0E4E3841C7F0}" type="pres">
      <dgm:prSet presAssocID="{80495BC3-9026-43F0-B1A2-790637FD2848}" presName="rootText" presStyleLbl="node1" presStyleIdx="0" presStyleCnt="2" custScaleX="499370" custScaleY="209235" custLinFactY="-7190" custLinFactNeighborX="5375" custLinFactNeighborY="-100000"/>
      <dgm:spPr/>
      <dgm:t>
        <a:bodyPr/>
        <a:lstStyle/>
        <a:p>
          <a:endParaRPr lang="id-ID"/>
        </a:p>
      </dgm:t>
    </dgm:pt>
    <dgm:pt modelId="{C4D4354F-7CAD-45F5-A97A-ABD2FAB8086B}" type="pres">
      <dgm:prSet presAssocID="{80495BC3-9026-43F0-B1A2-790637FD2848}" presName="rootConnector" presStyleLbl="node1" presStyleIdx="0" presStyleCnt="2"/>
      <dgm:spPr/>
      <dgm:t>
        <a:bodyPr/>
        <a:lstStyle/>
        <a:p>
          <a:endParaRPr lang="id-ID"/>
        </a:p>
      </dgm:t>
    </dgm:pt>
    <dgm:pt modelId="{9C05D51E-238F-4AF4-8732-36491E704BAE}" type="pres">
      <dgm:prSet presAssocID="{80495BC3-9026-43F0-B1A2-790637FD2848}" presName="childShape" presStyleCnt="0"/>
      <dgm:spPr/>
    </dgm:pt>
    <dgm:pt modelId="{12EACEC4-83F1-44FB-A4A7-F115E02A13B9}" type="pres">
      <dgm:prSet presAssocID="{2039BF4A-7013-43EF-8303-A9DFAEA7807D}" presName="Name13" presStyleLbl="parChTrans1D2" presStyleIdx="0" presStyleCnt="6"/>
      <dgm:spPr/>
      <dgm:t>
        <a:bodyPr/>
        <a:lstStyle/>
        <a:p>
          <a:endParaRPr lang="id-ID"/>
        </a:p>
      </dgm:t>
    </dgm:pt>
    <dgm:pt modelId="{EF836474-CDB0-4C2D-AE77-7F1F3B2F0091}" type="pres">
      <dgm:prSet presAssocID="{FE963555-25A1-4B99-AF7E-7DDD3C5D6CDA}" presName="childText" presStyleLbl="bgAcc1" presStyleIdx="0" presStyleCnt="6" custScaleX="499370" custScaleY="20923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56841EA-079B-47D0-BBD7-9376D5BAA636}" type="pres">
      <dgm:prSet presAssocID="{F500DB61-E7AE-43AD-9D40-E2F0906731F3}" presName="Name13" presStyleLbl="parChTrans1D2" presStyleIdx="1" presStyleCnt="6"/>
      <dgm:spPr/>
      <dgm:t>
        <a:bodyPr/>
        <a:lstStyle/>
        <a:p>
          <a:endParaRPr lang="id-ID"/>
        </a:p>
      </dgm:t>
    </dgm:pt>
    <dgm:pt modelId="{21A4DC4B-2205-4332-A47B-38FEB17072E7}" type="pres">
      <dgm:prSet presAssocID="{0D7683E2-623D-46D6-8DF1-36049B8D1B2D}" presName="childText" presStyleLbl="bgAcc1" presStyleIdx="1" presStyleCnt="6" custScaleX="499370" custScaleY="20923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D863C26-57C4-4CDE-A8B8-FDCD2B7389E2}" type="pres">
      <dgm:prSet presAssocID="{F3F294C6-00DA-41D4-B1EE-FCF7B4F382F2}" presName="Name13" presStyleLbl="parChTrans1D2" presStyleIdx="2" presStyleCnt="6"/>
      <dgm:spPr/>
      <dgm:t>
        <a:bodyPr/>
        <a:lstStyle/>
        <a:p>
          <a:endParaRPr lang="id-ID"/>
        </a:p>
      </dgm:t>
    </dgm:pt>
    <dgm:pt modelId="{407C4602-AA20-4F51-89CD-836F883EBCAF}" type="pres">
      <dgm:prSet presAssocID="{0EF097F5-C01D-4111-81DD-C2CEBB85B25F}" presName="childText" presStyleLbl="bgAcc1" presStyleIdx="2" presStyleCnt="6" custScaleX="499370" custScaleY="29482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CD1A5E9-124E-499F-8F0B-EB0FABBF5B3B}" type="pres">
      <dgm:prSet presAssocID="{2E653714-D0CE-48BF-9697-F04D6F7EDED3}" presName="root" presStyleCnt="0"/>
      <dgm:spPr/>
    </dgm:pt>
    <dgm:pt modelId="{BAF8C5EF-1216-402E-A2CC-2905019B8000}" type="pres">
      <dgm:prSet presAssocID="{2E653714-D0CE-48BF-9697-F04D6F7EDED3}" presName="rootComposite" presStyleCnt="0"/>
      <dgm:spPr/>
    </dgm:pt>
    <dgm:pt modelId="{48717931-8F24-4EFC-A80C-05FD2EA72281}" type="pres">
      <dgm:prSet presAssocID="{2E653714-D0CE-48BF-9697-F04D6F7EDED3}" presName="rootText" presStyleLbl="node1" presStyleIdx="1" presStyleCnt="2" custScaleX="499370" custScaleY="209235" custLinFactY="-7190" custLinFactNeighborX="-5375" custLinFactNeighborY="-100000"/>
      <dgm:spPr/>
      <dgm:t>
        <a:bodyPr/>
        <a:lstStyle/>
        <a:p>
          <a:endParaRPr lang="id-ID"/>
        </a:p>
      </dgm:t>
    </dgm:pt>
    <dgm:pt modelId="{4CEFC9B5-9CFF-4CBB-983C-EB9950429403}" type="pres">
      <dgm:prSet presAssocID="{2E653714-D0CE-48BF-9697-F04D6F7EDED3}" presName="rootConnector" presStyleLbl="node1" presStyleIdx="1" presStyleCnt="2"/>
      <dgm:spPr/>
      <dgm:t>
        <a:bodyPr/>
        <a:lstStyle/>
        <a:p>
          <a:endParaRPr lang="id-ID"/>
        </a:p>
      </dgm:t>
    </dgm:pt>
    <dgm:pt modelId="{3DD194BA-959E-4DDD-944B-96D3F6B8EF6B}" type="pres">
      <dgm:prSet presAssocID="{2E653714-D0CE-48BF-9697-F04D6F7EDED3}" presName="childShape" presStyleCnt="0"/>
      <dgm:spPr/>
    </dgm:pt>
    <dgm:pt modelId="{D3E33629-4B76-43EE-8F92-138F9A50E2FE}" type="pres">
      <dgm:prSet presAssocID="{AADE8509-CB87-41C3-985A-F551CC632ED3}" presName="Name13" presStyleLbl="parChTrans1D2" presStyleIdx="3" presStyleCnt="6"/>
      <dgm:spPr/>
      <dgm:t>
        <a:bodyPr/>
        <a:lstStyle/>
        <a:p>
          <a:endParaRPr lang="id-ID"/>
        </a:p>
      </dgm:t>
    </dgm:pt>
    <dgm:pt modelId="{83339484-F9F3-4153-B3FD-38AC2CE17895}" type="pres">
      <dgm:prSet presAssocID="{5AFC6F70-FE58-4376-99F0-1BC4C52D4F44}" presName="childText" presStyleLbl="bgAcc1" presStyleIdx="3" presStyleCnt="6" custScaleX="499370" custScaleY="20923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F2374FA-C1CE-4F53-A363-7E69690A0A92}" type="pres">
      <dgm:prSet presAssocID="{622550A5-6D30-4DD7-902E-D2BC8AB641FA}" presName="Name13" presStyleLbl="parChTrans1D2" presStyleIdx="4" presStyleCnt="6"/>
      <dgm:spPr/>
      <dgm:t>
        <a:bodyPr/>
        <a:lstStyle/>
        <a:p>
          <a:endParaRPr lang="id-ID"/>
        </a:p>
      </dgm:t>
    </dgm:pt>
    <dgm:pt modelId="{9AEA2043-7E4D-452E-892C-5EB679438636}" type="pres">
      <dgm:prSet presAssocID="{6330BEC3-CB24-40CB-97F4-C9B581AE661A}" presName="childText" presStyleLbl="bgAcc1" presStyleIdx="4" presStyleCnt="6" custScaleX="499370" custScaleY="20923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3728544-1C26-4639-9AA2-A4CDAB343509}" type="pres">
      <dgm:prSet presAssocID="{D8B23EC7-A103-408C-B5B7-44F62B725A5A}" presName="Name13" presStyleLbl="parChTrans1D2" presStyleIdx="5" presStyleCnt="6"/>
      <dgm:spPr/>
      <dgm:t>
        <a:bodyPr/>
        <a:lstStyle/>
        <a:p>
          <a:endParaRPr lang="id-ID"/>
        </a:p>
      </dgm:t>
    </dgm:pt>
    <dgm:pt modelId="{318FC5E6-2E99-4BC6-B61A-13D62B4F8AF5}" type="pres">
      <dgm:prSet presAssocID="{70F6C28F-6EB0-45AC-8C13-975866068472}" presName="childText" presStyleLbl="bgAcc1" presStyleIdx="5" presStyleCnt="6" custScaleX="499370" custScaleY="20923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31101761-EE2A-4047-880C-69EEB179AA0C}" srcId="{4BDC4D2E-EBEF-4ED6-B11C-EBE245E270F6}" destId="{2E653714-D0CE-48BF-9697-F04D6F7EDED3}" srcOrd="1" destOrd="0" parTransId="{3A4B45F8-B3BC-46B3-816B-7AD725E5F9FF}" sibTransId="{A29922F0-0025-4C8D-BFA4-2E67D426689A}"/>
    <dgm:cxn modelId="{7725706B-BDF6-4898-A61D-5BADC6C75992}" type="presOf" srcId="{2039BF4A-7013-43EF-8303-A9DFAEA7807D}" destId="{12EACEC4-83F1-44FB-A4A7-F115E02A13B9}" srcOrd="0" destOrd="0" presId="urn:microsoft.com/office/officeart/2005/8/layout/hierarchy3"/>
    <dgm:cxn modelId="{A633A13D-AA2D-48BC-B8BC-56EF21DA607A}" type="presOf" srcId="{F3F294C6-00DA-41D4-B1EE-FCF7B4F382F2}" destId="{7D863C26-57C4-4CDE-A8B8-FDCD2B7389E2}" srcOrd="0" destOrd="0" presId="urn:microsoft.com/office/officeart/2005/8/layout/hierarchy3"/>
    <dgm:cxn modelId="{0813AD02-99FA-4A02-B53D-078FC5A73E03}" type="presOf" srcId="{0D7683E2-623D-46D6-8DF1-36049B8D1B2D}" destId="{21A4DC4B-2205-4332-A47B-38FEB17072E7}" srcOrd="0" destOrd="0" presId="urn:microsoft.com/office/officeart/2005/8/layout/hierarchy3"/>
    <dgm:cxn modelId="{A4F3D233-6B40-496A-8F29-B81509A34120}" type="presOf" srcId="{2E653714-D0CE-48BF-9697-F04D6F7EDED3}" destId="{48717931-8F24-4EFC-A80C-05FD2EA72281}" srcOrd="0" destOrd="0" presId="urn:microsoft.com/office/officeart/2005/8/layout/hierarchy3"/>
    <dgm:cxn modelId="{61A44824-B9BC-4230-AA70-8F129F1259FF}" srcId="{2E653714-D0CE-48BF-9697-F04D6F7EDED3}" destId="{6330BEC3-CB24-40CB-97F4-C9B581AE661A}" srcOrd="1" destOrd="0" parTransId="{622550A5-6D30-4DD7-902E-D2BC8AB641FA}" sibTransId="{259A35C5-85DC-49E0-9023-35ED74F3ED43}"/>
    <dgm:cxn modelId="{1AD6B48E-D9C5-4DCE-80FF-764C04601AEA}" type="presOf" srcId="{D8B23EC7-A103-408C-B5B7-44F62B725A5A}" destId="{03728544-1C26-4639-9AA2-A4CDAB343509}" srcOrd="0" destOrd="0" presId="urn:microsoft.com/office/officeart/2005/8/layout/hierarchy3"/>
    <dgm:cxn modelId="{7D1C9CFD-9A26-4661-8F96-BE9D470C0CDD}" type="presOf" srcId="{FE963555-25A1-4B99-AF7E-7DDD3C5D6CDA}" destId="{EF836474-CDB0-4C2D-AE77-7F1F3B2F0091}" srcOrd="0" destOrd="0" presId="urn:microsoft.com/office/officeart/2005/8/layout/hierarchy3"/>
    <dgm:cxn modelId="{70CFEC9C-0D9B-4AF6-B1C0-EEACC7AD23F1}" srcId="{2E653714-D0CE-48BF-9697-F04D6F7EDED3}" destId="{5AFC6F70-FE58-4376-99F0-1BC4C52D4F44}" srcOrd="0" destOrd="0" parTransId="{AADE8509-CB87-41C3-985A-F551CC632ED3}" sibTransId="{7D716D82-5CB3-4C70-B1C6-E5625765D92C}"/>
    <dgm:cxn modelId="{8E911CA2-1F88-4D56-94C5-57A2E9DE2909}" type="presOf" srcId="{0EF097F5-C01D-4111-81DD-C2CEBB85B25F}" destId="{407C4602-AA20-4F51-89CD-836F883EBCAF}" srcOrd="0" destOrd="0" presId="urn:microsoft.com/office/officeart/2005/8/layout/hierarchy3"/>
    <dgm:cxn modelId="{48BA4351-370D-4945-8582-09102F6588A2}" srcId="{80495BC3-9026-43F0-B1A2-790637FD2848}" destId="{0D7683E2-623D-46D6-8DF1-36049B8D1B2D}" srcOrd="1" destOrd="0" parTransId="{F500DB61-E7AE-43AD-9D40-E2F0906731F3}" sibTransId="{A8CFA261-F9AE-4914-9A5E-2829988B73CC}"/>
    <dgm:cxn modelId="{1D1DF8ED-9CEB-453D-BE49-BC920FDFF073}" srcId="{4BDC4D2E-EBEF-4ED6-B11C-EBE245E270F6}" destId="{80495BC3-9026-43F0-B1A2-790637FD2848}" srcOrd="0" destOrd="0" parTransId="{51F9B118-4FAF-4C3B-92DA-8772A479A1C7}" sibTransId="{F78B7A45-AD18-4A40-8B39-E97F5BF925B1}"/>
    <dgm:cxn modelId="{9E0B8B34-3906-494C-A335-586A8749D28A}" type="presOf" srcId="{6330BEC3-CB24-40CB-97F4-C9B581AE661A}" destId="{9AEA2043-7E4D-452E-892C-5EB679438636}" srcOrd="0" destOrd="0" presId="urn:microsoft.com/office/officeart/2005/8/layout/hierarchy3"/>
    <dgm:cxn modelId="{67BB3B32-BC30-4C2A-A1BB-0A113276C33E}" type="presOf" srcId="{5AFC6F70-FE58-4376-99F0-1BC4C52D4F44}" destId="{83339484-F9F3-4153-B3FD-38AC2CE17895}" srcOrd="0" destOrd="0" presId="urn:microsoft.com/office/officeart/2005/8/layout/hierarchy3"/>
    <dgm:cxn modelId="{17230EC6-1F22-47DF-8CAC-A2336D38B6EE}" type="presOf" srcId="{AADE8509-CB87-41C3-985A-F551CC632ED3}" destId="{D3E33629-4B76-43EE-8F92-138F9A50E2FE}" srcOrd="0" destOrd="0" presId="urn:microsoft.com/office/officeart/2005/8/layout/hierarchy3"/>
    <dgm:cxn modelId="{33FD883D-B753-401D-8D41-E44E4767CD67}" type="presOf" srcId="{70F6C28F-6EB0-45AC-8C13-975866068472}" destId="{318FC5E6-2E99-4BC6-B61A-13D62B4F8AF5}" srcOrd="0" destOrd="0" presId="urn:microsoft.com/office/officeart/2005/8/layout/hierarchy3"/>
    <dgm:cxn modelId="{F59CD969-C9D8-4394-AA27-B3BA4EDA93F3}" type="presOf" srcId="{622550A5-6D30-4DD7-902E-D2BC8AB641FA}" destId="{2F2374FA-C1CE-4F53-A363-7E69690A0A92}" srcOrd="0" destOrd="0" presId="urn:microsoft.com/office/officeart/2005/8/layout/hierarchy3"/>
    <dgm:cxn modelId="{45A60C46-1321-4D10-A171-99DC4C469D0C}" srcId="{2E653714-D0CE-48BF-9697-F04D6F7EDED3}" destId="{70F6C28F-6EB0-45AC-8C13-975866068472}" srcOrd="2" destOrd="0" parTransId="{D8B23EC7-A103-408C-B5B7-44F62B725A5A}" sibTransId="{D697F48A-D05E-4648-A317-660FEE9B526F}"/>
    <dgm:cxn modelId="{0C7B2A59-74C8-42E8-9322-F06DD4799C2A}" type="presOf" srcId="{80495BC3-9026-43F0-B1A2-790637FD2848}" destId="{C4D4354F-7CAD-45F5-A97A-ABD2FAB8086B}" srcOrd="1" destOrd="0" presId="urn:microsoft.com/office/officeart/2005/8/layout/hierarchy3"/>
    <dgm:cxn modelId="{601C9CB9-13DC-4C61-8425-A1B63FE5629B}" type="presOf" srcId="{F500DB61-E7AE-43AD-9D40-E2F0906731F3}" destId="{356841EA-079B-47D0-BBD7-9376D5BAA636}" srcOrd="0" destOrd="0" presId="urn:microsoft.com/office/officeart/2005/8/layout/hierarchy3"/>
    <dgm:cxn modelId="{FC43C039-7810-4AC6-A396-163AAD0E013C}" type="presOf" srcId="{2E653714-D0CE-48BF-9697-F04D6F7EDED3}" destId="{4CEFC9B5-9CFF-4CBB-983C-EB9950429403}" srcOrd="1" destOrd="0" presId="urn:microsoft.com/office/officeart/2005/8/layout/hierarchy3"/>
    <dgm:cxn modelId="{79DFD7F0-E211-475C-82AE-C51AFB262093}" type="presOf" srcId="{80495BC3-9026-43F0-B1A2-790637FD2848}" destId="{60893890-C929-4E0B-8E3F-0E4E3841C7F0}" srcOrd="0" destOrd="0" presId="urn:microsoft.com/office/officeart/2005/8/layout/hierarchy3"/>
    <dgm:cxn modelId="{D60E9E7F-052E-45E1-9E63-854DB2622D9D}" type="presOf" srcId="{4BDC4D2E-EBEF-4ED6-B11C-EBE245E270F6}" destId="{E0A4FE4A-1C13-4FFA-8E26-F115F2B2277A}" srcOrd="0" destOrd="0" presId="urn:microsoft.com/office/officeart/2005/8/layout/hierarchy3"/>
    <dgm:cxn modelId="{5C16B368-7A62-40E2-9F8D-A172CEB9D5F3}" srcId="{80495BC3-9026-43F0-B1A2-790637FD2848}" destId="{0EF097F5-C01D-4111-81DD-C2CEBB85B25F}" srcOrd="2" destOrd="0" parTransId="{F3F294C6-00DA-41D4-B1EE-FCF7B4F382F2}" sibTransId="{382CCFF8-BADC-48A6-9DB7-9FCBFFFDD893}"/>
    <dgm:cxn modelId="{FE9CF0B5-C91C-409A-A985-B261314368A6}" srcId="{80495BC3-9026-43F0-B1A2-790637FD2848}" destId="{FE963555-25A1-4B99-AF7E-7DDD3C5D6CDA}" srcOrd="0" destOrd="0" parTransId="{2039BF4A-7013-43EF-8303-A9DFAEA7807D}" sibTransId="{975B6D24-358E-40F1-BCB6-FBE9AC63FBE0}"/>
    <dgm:cxn modelId="{445AC920-577A-4F07-86AC-D7876E6F17AE}" type="presParOf" srcId="{E0A4FE4A-1C13-4FFA-8E26-F115F2B2277A}" destId="{220FA241-6E5E-4889-A43D-85E555B026AB}" srcOrd="0" destOrd="0" presId="urn:microsoft.com/office/officeart/2005/8/layout/hierarchy3"/>
    <dgm:cxn modelId="{4C57A58C-E483-4D38-B9F1-4123FABC6260}" type="presParOf" srcId="{220FA241-6E5E-4889-A43D-85E555B026AB}" destId="{55544EC5-0716-40E3-BE47-FDAF21C33ACB}" srcOrd="0" destOrd="0" presId="urn:microsoft.com/office/officeart/2005/8/layout/hierarchy3"/>
    <dgm:cxn modelId="{6EF66075-01A8-4E09-B895-8AB1D1BCC384}" type="presParOf" srcId="{55544EC5-0716-40E3-BE47-FDAF21C33ACB}" destId="{60893890-C929-4E0B-8E3F-0E4E3841C7F0}" srcOrd="0" destOrd="0" presId="urn:microsoft.com/office/officeart/2005/8/layout/hierarchy3"/>
    <dgm:cxn modelId="{58015113-8CAA-417C-9CA2-426110767B70}" type="presParOf" srcId="{55544EC5-0716-40E3-BE47-FDAF21C33ACB}" destId="{C4D4354F-7CAD-45F5-A97A-ABD2FAB8086B}" srcOrd="1" destOrd="0" presId="urn:microsoft.com/office/officeart/2005/8/layout/hierarchy3"/>
    <dgm:cxn modelId="{D3B7BDA0-D4D7-4C81-8906-60D2D806240F}" type="presParOf" srcId="{220FA241-6E5E-4889-A43D-85E555B026AB}" destId="{9C05D51E-238F-4AF4-8732-36491E704BAE}" srcOrd="1" destOrd="0" presId="urn:microsoft.com/office/officeart/2005/8/layout/hierarchy3"/>
    <dgm:cxn modelId="{B377CE44-30E9-47B6-8129-D09C08FD3FA1}" type="presParOf" srcId="{9C05D51E-238F-4AF4-8732-36491E704BAE}" destId="{12EACEC4-83F1-44FB-A4A7-F115E02A13B9}" srcOrd="0" destOrd="0" presId="urn:microsoft.com/office/officeart/2005/8/layout/hierarchy3"/>
    <dgm:cxn modelId="{ADD55FEF-5C48-42DC-ADE4-471AF6842D53}" type="presParOf" srcId="{9C05D51E-238F-4AF4-8732-36491E704BAE}" destId="{EF836474-CDB0-4C2D-AE77-7F1F3B2F0091}" srcOrd="1" destOrd="0" presId="urn:microsoft.com/office/officeart/2005/8/layout/hierarchy3"/>
    <dgm:cxn modelId="{460B9A5E-289B-4AA6-A302-70F064CC6CC0}" type="presParOf" srcId="{9C05D51E-238F-4AF4-8732-36491E704BAE}" destId="{356841EA-079B-47D0-BBD7-9376D5BAA636}" srcOrd="2" destOrd="0" presId="urn:microsoft.com/office/officeart/2005/8/layout/hierarchy3"/>
    <dgm:cxn modelId="{2AA15EAB-707A-4179-9B78-A4B9035429F8}" type="presParOf" srcId="{9C05D51E-238F-4AF4-8732-36491E704BAE}" destId="{21A4DC4B-2205-4332-A47B-38FEB17072E7}" srcOrd="3" destOrd="0" presId="urn:microsoft.com/office/officeart/2005/8/layout/hierarchy3"/>
    <dgm:cxn modelId="{DC4FEC5B-FA2D-4EA7-8DCF-40AC03858BB9}" type="presParOf" srcId="{9C05D51E-238F-4AF4-8732-36491E704BAE}" destId="{7D863C26-57C4-4CDE-A8B8-FDCD2B7389E2}" srcOrd="4" destOrd="0" presId="urn:microsoft.com/office/officeart/2005/8/layout/hierarchy3"/>
    <dgm:cxn modelId="{DB76C91F-801C-433B-9CE4-A5F5AFBC39F1}" type="presParOf" srcId="{9C05D51E-238F-4AF4-8732-36491E704BAE}" destId="{407C4602-AA20-4F51-89CD-836F883EBCAF}" srcOrd="5" destOrd="0" presId="urn:microsoft.com/office/officeart/2005/8/layout/hierarchy3"/>
    <dgm:cxn modelId="{7BFEB738-F44C-4FC2-80A8-E88FFB20A485}" type="presParOf" srcId="{E0A4FE4A-1C13-4FFA-8E26-F115F2B2277A}" destId="{FCD1A5E9-124E-499F-8F0B-EB0FABBF5B3B}" srcOrd="1" destOrd="0" presId="urn:microsoft.com/office/officeart/2005/8/layout/hierarchy3"/>
    <dgm:cxn modelId="{A95BD596-EE86-4FDC-8373-C0C5210D804E}" type="presParOf" srcId="{FCD1A5E9-124E-499F-8F0B-EB0FABBF5B3B}" destId="{BAF8C5EF-1216-402E-A2CC-2905019B8000}" srcOrd="0" destOrd="0" presId="urn:microsoft.com/office/officeart/2005/8/layout/hierarchy3"/>
    <dgm:cxn modelId="{DEC510EF-9F0D-432E-919C-14E997F6CCF7}" type="presParOf" srcId="{BAF8C5EF-1216-402E-A2CC-2905019B8000}" destId="{48717931-8F24-4EFC-A80C-05FD2EA72281}" srcOrd="0" destOrd="0" presId="urn:microsoft.com/office/officeart/2005/8/layout/hierarchy3"/>
    <dgm:cxn modelId="{711FC0A0-AB70-402B-8FC4-E0C7A4BD1BF1}" type="presParOf" srcId="{BAF8C5EF-1216-402E-A2CC-2905019B8000}" destId="{4CEFC9B5-9CFF-4CBB-983C-EB9950429403}" srcOrd="1" destOrd="0" presId="urn:microsoft.com/office/officeart/2005/8/layout/hierarchy3"/>
    <dgm:cxn modelId="{1B9922F2-8EDD-47F2-B37F-7388351A05F6}" type="presParOf" srcId="{FCD1A5E9-124E-499F-8F0B-EB0FABBF5B3B}" destId="{3DD194BA-959E-4DDD-944B-96D3F6B8EF6B}" srcOrd="1" destOrd="0" presId="urn:microsoft.com/office/officeart/2005/8/layout/hierarchy3"/>
    <dgm:cxn modelId="{3113F03C-D892-4C1C-8DE7-66182BF99412}" type="presParOf" srcId="{3DD194BA-959E-4DDD-944B-96D3F6B8EF6B}" destId="{D3E33629-4B76-43EE-8F92-138F9A50E2FE}" srcOrd="0" destOrd="0" presId="urn:microsoft.com/office/officeart/2005/8/layout/hierarchy3"/>
    <dgm:cxn modelId="{37CEE455-BCC9-47BB-8E88-F043D1023366}" type="presParOf" srcId="{3DD194BA-959E-4DDD-944B-96D3F6B8EF6B}" destId="{83339484-F9F3-4153-B3FD-38AC2CE17895}" srcOrd="1" destOrd="0" presId="urn:microsoft.com/office/officeart/2005/8/layout/hierarchy3"/>
    <dgm:cxn modelId="{CB10D88D-B569-4CD3-A527-D07117682ECD}" type="presParOf" srcId="{3DD194BA-959E-4DDD-944B-96D3F6B8EF6B}" destId="{2F2374FA-C1CE-4F53-A363-7E69690A0A92}" srcOrd="2" destOrd="0" presId="urn:microsoft.com/office/officeart/2005/8/layout/hierarchy3"/>
    <dgm:cxn modelId="{474E7056-D25B-49BA-BFFE-AF54F1915BCD}" type="presParOf" srcId="{3DD194BA-959E-4DDD-944B-96D3F6B8EF6B}" destId="{9AEA2043-7E4D-452E-892C-5EB679438636}" srcOrd="3" destOrd="0" presId="urn:microsoft.com/office/officeart/2005/8/layout/hierarchy3"/>
    <dgm:cxn modelId="{11636B85-77CE-405B-8C8D-BC5FBF01BCB0}" type="presParOf" srcId="{3DD194BA-959E-4DDD-944B-96D3F6B8EF6B}" destId="{03728544-1C26-4639-9AA2-A4CDAB343509}" srcOrd="4" destOrd="0" presId="urn:microsoft.com/office/officeart/2005/8/layout/hierarchy3"/>
    <dgm:cxn modelId="{B7F7A9A3-00A4-4EE2-99B3-1664E7CBC1B6}" type="presParOf" srcId="{3DD194BA-959E-4DDD-944B-96D3F6B8EF6B}" destId="{318FC5E6-2E99-4BC6-B61A-13D62B4F8AF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47E6CE5-972D-4FCC-8918-74035D93CB48}" type="doc">
      <dgm:prSet loTypeId="urn:microsoft.com/office/officeart/2005/8/layout/lProcess2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ECA44EE6-18BB-44D2-B5D5-8B0420A5426B}">
      <dgm:prSet phldrT="[Text]"/>
      <dgm:spPr/>
      <dgm:t>
        <a:bodyPr/>
        <a:lstStyle/>
        <a:p>
          <a:r>
            <a:rPr lang="id-ID" dirty="0" smtClean="0"/>
            <a:t>Praobservasi</a:t>
          </a:r>
          <a:endParaRPr lang="id-ID" dirty="0"/>
        </a:p>
      </dgm:t>
    </dgm:pt>
    <dgm:pt modelId="{1A4B5330-4A0B-4CC6-9F4F-B3BBD7408432}" type="parTrans" cxnId="{0FACA989-22F4-41BD-8283-E866E6C0DB52}">
      <dgm:prSet/>
      <dgm:spPr/>
      <dgm:t>
        <a:bodyPr/>
        <a:lstStyle/>
        <a:p>
          <a:endParaRPr lang="id-ID"/>
        </a:p>
      </dgm:t>
    </dgm:pt>
    <dgm:pt modelId="{A21E8C56-3234-4838-9078-53BF161E0AE4}" type="sibTrans" cxnId="{0FACA989-22F4-41BD-8283-E866E6C0DB52}">
      <dgm:prSet/>
      <dgm:spPr/>
      <dgm:t>
        <a:bodyPr/>
        <a:lstStyle/>
        <a:p>
          <a:endParaRPr lang="id-ID"/>
        </a:p>
      </dgm:t>
    </dgm:pt>
    <dgm:pt modelId="{E4FA88D5-534E-4A00-ADE4-AC2C44362EF5}">
      <dgm:prSet phldrT="[Text]" custT="1"/>
      <dgm:spPr/>
      <dgm:t>
        <a:bodyPr/>
        <a:lstStyle/>
        <a:p>
          <a:r>
            <a:rPr lang="id-ID" sz="2000" dirty="0" smtClean="0"/>
            <a:t>Penentuan Fokus sub kompetensi</a:t>
          </a:r>
          <a:endParaRPr lang="id-ID" sz="2000" dirty="0"/>
        </a:p>
      </dgm:t>
    </dgm:pt>
    <dgm:pt modelId="{EE0F072D-D16D-4AAE-BFB2-81B727AB5B36}" type="parTrans" cxnId="{23EC4ADD-675A-4799-B0A2-480BFE30122B}">
      <dgm:prSet/>
      <dgm:spPr/>
      <dgm:t>
        <a:bodyPr/>
        <a:lstStyle/>
        <a:p>
          <a:endParaRPr lang="id-ID"/>
        </a:p>
      </dgm:t>
    </dgm:pt>
    <dgm:pt modelId="{68B16C67-0F7B-4B90-9EFE-312C627AABE5}" type="sibTrans" cxnId="{23EC4ADD-675A-4799-B0A2-480BFE30122B}">
      <dgm:prSet/>
      <dgm:spPr/>
      <dgm:t>
        <a:bodyPr/>
        <a:lstStyle/>
        <a:p>
          <a:endParaRPr lang="id-ID"/>
        </a:p>
      </dgm:t>
    </dgm:pt>
    <dgm:pt modelId="{60F349C4-678B-408A-B2A5-58F9B514402B}">
      <dgm:prSet phldrT="[Text]" custT="1"/>
      <dgm:spPr/>
      <dgm:t>
        <a:bodyPr/>
        <a:lstStyle/>
        <a:p>
          <a:r>
            <a:rPr lang="id-ID" sz="2000" smtClean="0"/>
            <a:t>Pada Lembar Refleksi bagu GP dan lembar Observasi bagi PB</a:t>
          </a:r>
          <a:endParaRPr lang="id-ID" sz="2000" dirty="0"/>
        </a:p>
      </dgm:t>
    </dgm:pt>
    <dgm:pt modelId="{08E39774-92FE-4192-8E21-63BE03EA4219}" type="parTrans" cxnId="{1116DDB8-6204-4A2B-9E17-57085E05A25B}">
      <dgm:prSet/>
      <dgm:spPr/>
      <dgm:t>
        <a:bodyPr/>
        <a:lstStyle/>
        <a:p>
          <a:endParaRPr lang="id-ID"/>
        </a:p>
      </dgm:t>
    </dgm:pt>
    <dgm:pt modelId="{D7B269A4-8254-4E0A-A1A9-2EFFCE74699F}" type="sibTrans" cxnId="{1116DDB8-6204-4A2B-9E17-57085E05A25B}">
      <dgm:prSet/>
      <dgm:spPr/>
      <dgm:t>
        <a:bodyPr/>
        <a:lstStyle/>
        <a:p>
          <a:endParaRPr lang="id-ID"/>
        </a:p>
      </dgm:t>
    </dgm:pt>
    <dgm:pt modelId="{3792AE52-DBB1-464E-9F54-AF88499E78F8}">
      <dgm:prSet phldrT="[Text]"/>
      <dgm:spPr/>
      <dgm:t>
        <a:bodyPr/>
        <a:lstStyle/>
        <a:p>
          <a:r>
            <a:rPr lang="id-ID" dirty="0" smtClean="0"/>
            <a:t>Observasi</a:t>
          </a:r>
          <a:endParaRPr lang="id-ID" dirty="0"/>
        </a:p>
      </dgm:t>
    </dgm:pt>
    <dgm:pt modelId="{FEFC0F53-1DC1-49C0-A666-A344C16984E2}" type="parTrans" cxnId="{BF7CB5FF-50E6-4A2C-A5DE-4F2F350076A4}">
      <dgm:prSet/>
      <dgm:spPr/>
      <dgm:t>
        <a:bodyPr/>
        <a:lstStyle/>
        <a:p>
          <a:endParaRPr lang="id-ID"/>
        </a:p>
      </dgm:t>
    </dgm:pt>
    <dgm:pt modelId="{AE55136A-5B1B-40A2-91A9-EB52182681C6}" type="sibTrans" cxnId="{BF7CB5FF-50E6-4A2C-A5DE-4F2F350076A4}">
      <dgm:prSet/>
      <dgm:spPr/>
      <dgm:t>
        <a:bodyPr/>
        <a:lstStyle/>
        <a:p>
          <a:endParaRPr lang="id-ID"/>
        </a:p>
      </dgm:t>
    </dgm:pt>
    <dgm:pt modelId="{226CBD84-FF3B-4C39-9984-726542ABF578}">
      <dgm:prSet phldrT="[Text]" custT="1"/>
      <dgm:spPr/>
      <dgm:t>
        <a:bodyPr/>
        <a:lstStyle/>
        <a:p>
          <a:r>
            <a:rPr lang="id-ID" sz="2000" dirty="0" smtClean="0"/>
            <a:t>Pembimbing melakukan observasi pada fokus yang disepakati</a:t>
          </a:r>
          <a:endParaRPr lang="id-ID" sz="2000" dirty="0"/>
        </a:p>
      </dgm:t>
    </dgm:pt>
    <dgm:pt modelId="{90B25743-F3CE-4CD3-9E10-C228A7BC5780}" type="parTrans" cxnId="{CC0A95C9-3972-4225-ACB6-1856952C9497}">
      <dgm:prSet/>
      <dgm:spPr/>
      <dgm:t>
        <a:bodyPr/>
        <a:lstStyle/>
        <a:p>
          <a:endParaRPr lang="id-ID"/>
        </a:p>
      </dgm:t>
    </dgm:pt>
    <dgm:pt modelId="{1C1719D2-1A98-4AF1-B96F-B659CF850084}" type="sibTrans" cxnId="{CC0A95C9-3972-4225-ACB6-1856952C9497}">
      <dgm:prSet/>
      <dgm:spPr/>
      <dgm:t>
        <a:bodyPr/>
        <a:lstStyle/>
        <a:p>
          <a:endParaRPr lang="id-ID"/>
        </a:p>
      </dgm:t>
    </dgm:pt>
    <dgm:pt modelId="{4D3D426B-6AD9-4D13-B77A-2CEC99E46986}">
      <dgm:prSet phldrT="[Text]" custT="1"/>
      <dgm:spPr/>
      <dgm:t>
        <a:bodyPr/>
        <a:lstStyle/>
        <a:p>
          <a:r>
            <a:rPr lang="id-ID" sz="2000" smtClean="0"/>
            <a:t>Pembimbing mengisi lembar Observasi</a:t>
          </a:r>
          <a:endParaRPr lang="id-ID" sz="2000" dirty="0"/>
        </a:p>
      </dgm:t>
    </dgm:pt>
    <dgm:pt modelId="{11AABE94-EDB4-4902-96EE-68A6309A996A}" type="parTrans" cxnId="{E0B90647-771A-4E41-95B5-C3E3FED1CAAC}">
      <dgm:prSet/>
      <dgm:spPr/>
      <dgm:t>
        <a:bodyPr/>
        <a:lstStyle/>
        <a:p>
          <a:endParaRPr lang="id-ID"/>
        </a:p>
      </dgm:t>
    </dgm:pt>
    <dgm:pt modelId="{C99490B9-7ACC-43AE-90E2-50F9F4912471}" type="sibTrans" cxnId="{E0B90647-771A-4E41-95B5-C3E3FED1CAAC}">
      <dgm:prSet/>
      <dgm:spPr/>
      <dgm:t>
        <a:bodyPr/>
        <a:lstStyle/>
        <a:p>
          <a:endParaRPr lang="id-ID"/>
        </a:p>
      </dgm:t>
    </dgm:pt>
    <dgm:pt modelId="{267F1AD1-18B5-4B0D-99BA-7357EA0B2E6B}">
      <dgm:prSet phldrT="[Text]"/>
      <dgm:spPr/>
      <dgm:t>
        <a:bodyPr/>
        <a:lstStyle/>
        <a:p>
          <a:r>
            <a:rPr lang="id-ID" dirty="0" smtClean="0"/>
            <a:t>Pasca Observasi</a:t>
          </a:r>
          <a:endParaRPr lang="id-ID" dirty="0"/>
        </a:p>
      </dgm:t>
    </dgm:pt>
    <dgm:pt modelId="{E53E724E-0B6C-4DFA-A5AA-338556FC02EF}" type="parTrans" cxnId="{0F49F19F-EF61-4E22-BA4E-4FEB34D001F7}">
      <dgm:prSet/>
      <dgm:spPr/>
      <dgm:t>
        <a:bodyPr/>
        <a:lstStyle/>
        <a:p>
          <a:endParaRPr lang="id-ID"/>
        </a:p>
      </dgm:t>
    </dgm:pt>
    <dgm:pt modelId="{76CE9954-32E2-41BB-A059-6AF735EA707A}" type="sibTrans" cxnId="{0F49F19F-EF61-4E22-BA4E-4FEB34D001F7}">
      <dgm:prSet/>
      <dgm:spPr/>
      <dgm:t>
        <a:bodyPr/>
        <a:lstStyle/>
        <a:p>
          <a:endParaRPr lang="id-ID"/>
        </a:p>
      </dgm:t>
    </dgm:pt>
    <dgm:pt modelId="{EF0D9E17-64AD-439D-8284-CFFEC3D27A74}">
      <dgm:prSet phldrT="[Text]"/>
      <dgm:spPr/>
      <dgm:t>
        <a:bodyPr/>
        <a:lstStyle/>
        <a:p>
          <a:r>
            <a:rPr lang="id-ID" dirty="0" smtClean="0"/>
            <a:t>GP mengisi lembar Refleksi berdasarkan fokus yangdisepakati</a:t>
          </a:r>
          <a:endParaRPr lang="id-ID" dirty="0"/>
        </a:p>
      </dgm:t>
    </dgm:pt>
    <dgm:pt modelId="{0119281E-AC82-4500-8BA6-BAC5E60C0EEC}" type="parTrans" cxnId="{0190C61A-2221-49D8-A1CE-5B4B2EFC80B6}">
      <dgm:prSet/>
      <dgm:spPr/>
      <dgm:t>
        <a:bodyPr/>
        <a:lstStyle/>
        <a:p>
          <a:endParaRPr lang="id-ID"/>
        </a:p>
      </dgm:t>
    </dgm:pt>
    <dgm:pt modelId="{B52F3D4D-C7FC-4AF9-B7AB-BE6932B19959}" type="sibTrans" cxnId="{0190C61A-2221-49D8-A1CE-5B4B2EFC80B6}">
      <dgm:prSet/>
      <dgm:spPr/>
      <dgm:t>
        <a:bodyPr/>
        <a:lstStyle/>
        <a:p>
          <a:endParaRPr lang="id-ID"/>
        </a:p>
      </dgm:t>
    </dgm:pt>
    <dgm:pt modelId="{B991747B-850C-4EBD-B272-A9E9A602DE44}">
      <dgm:prSet phldrT="[Text]"/>
      <dgm:spPr/>
      <dgm:t>
        <a:bodyPr/>
        <a:lstStyle/>
        <a:p>
          <a:r>
            <a:rPr lang="id-ID" dirty="0" smtClean="0"/>
            <a:t>PB menyerahkan salinan LO untuk diarsipkan sebagai dokumen portofolio penilaian </a:t>
          </a:r>
          <a:endParaRPr lang="id-ID" dirty="0"/>
        </a:p>
      </dgm:t>
    </dgm:pt>
    <dgm:pt modelId="{A1768711-208D-418A-9695-AC76F2561136}" type="parTrans" cxnId="{DFAC5459-6533-49CD-AB57-3A76CC89B671}">
      <dgm:prSet/>
      <dgm:spPr/>
      <dgm:t>
        <a:bodyPr/>
        <a:lstStyle/>
        <a:p>
          <a:endParaRPr lang="id-ID"/>
        </a:p>
      </dgm:t>
    </dgm:pt>
    <dgm:pt modelId="{494B9938-B335-4B79-9939-F2B2AFD15E7E}" type="sibTrans" cxnId="{DFAC5459-6533-49CD-AB57-3A76CC89B671}">
      <dgm:prSet/>
      <dgm:spPr/>
      <dgm:t>
        <a:bodyPr/>
        <a:lstStyle/>
        <a:p>
          <a:endParaRPr lang="id-ID"/>
        </a:p>
      </dgm:t>
    </dgm:pt>
    <dgm:pt modelId="{E85A0D15-AE93-445B-8535-D3FF76563C80}">
      <dgm:prSet phldrT="[Text]"/>
      <dgm:spPr/>
      <dgm:t>
        <a:bodyPr/>
        <a:lstStyle/>
        <a:p>
          <a:r>
            <a:rPr lang="id-ID" smtClean="0"/>
            <a:t>GP dan PB diskusi hasil,  PB memberi feedback</a:t>
          </a:r>
          <a:endParaRPr lang="id-ID" dirty="0"/>
        </a:p>
      </dgm:t>
    </dgm:pt>
    <dgm:pt modelId="{E8970799-A21F-4266-86DB-1B4D76202E84}" type="parTrans" cxnId="{98511AB5-6AF0-4551-BFF6-A9181F0312D6}">
      <dgm:prSet/>
      <dgm:spPr/>
      <dgm:t>
        <a:bodyPr/>
        <a:lstStyle/>
        <a:p>
          <a:endParaRPr lang="id-ID"/>
        </a:p>
      </dgm:t>
    </dgm:pt>
    <dgm:pt modelId="{E3C24F35-6EDB-4FEB-9021-D2A77E584D16}" type="sibTrans" cxnId="{98511AB5-6AF0-4551-BFF6-A9181F0312D6}">
      <dgm:prSet/>
      <dgm:spPr/>
      <dgm:t>
        <a:bodyPr/>
        <a:lstStyle/>
        <a:p>
          <a:endParaRPr lang="id-ID"/>
        </a:p>
      </dgm:t>
    </dgm:pt>
    <dgm:pt modelId="{255773F8-4A34-4E89-9524-F1003BC3E3B9}">
      <dgm:prSet phldrT="[Text]"/>
      <dgm:spPr/>
      <dgm:t>
        <a:bodyPr/>
        <a:lstStyle/>
        <a:p>
          <a:r>
            <a:rPr lang="id-ID" dirty="0" smtClean="0"/>
            <a:t>GP menandatangani lembar observasi Hasil Penilaian</a:t>
          </a:r>
          <a:endParaRPr lang="id-ID" dirty="0"/>
        </a:p>
      </dgm:t>
    </dgm:pt>
    <dgm:pt modelId="{F08D3E79-0079-45FA-A658-5B0AE5DCDD44}" type="parTrans" cxnId="{88D27828-287D-4421-9A6E-D548A6A90CCD}">
      <dgm:prSet/>
      <dgm:spPr/>
      <dgm:t>
        <a:bodyPr/>
        <a:lstStyle/>
        <a:p>
          <a:endParaRPr lang="id-ID"/>
        </a:p>
      </dgm:t>
    </dgm:pt>
    <dgm:pt modelId="{53232777-C595-4909-8F37-C7FC71CD1FFA}" type="sibTrans" cxnId="{88D27828-287D-4421-9A6E-D548A6A90CCD}">
      <dgm:prSet/>
      <dgm:spPr/>
      <dgm:t>
        <a:bodyPr/>
        <a:lstStyle/>
        <a:p>
          <a:endParaRPr lang="id-ID"/>
        </a:p>
      </dgm:t>
    </dgm:pt>
    <dgm:pt modelId="{EA04340A-B5F3-4941-B4FD-47A82A029A13}" type="pres">
      <dgm:prSet presAssocID="{A47E6CE5-972D-4FCC-8918-74035D93CB48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C86A157B-1DC1-4F24-9DC8-74BB913DB6BA}" type="pres">
      <dgm:prSet presAssocID="{ECA44EE6-18BB-44D2-B5D5-8B0420A5426B}" presName="compNode" presStyleCnt="0"/>
      <dgm:spPr/>
      <dgm:t>
        <a:bodyPr/>
        <a:lstStyle/>
        <a:p>
          <a:endParaRPr lang="id-ID"/>
        </a:p>
      </dgm:t>
    </dgm:pt>
    <dgm:pt modelId="{46C56878-303B-4EF0-88DB-E30BEFA86A55}" type="pres">
      <dgm:prSet presAssocID="{ECA44EE6-18BB-44D2-B5D5-8B0420A5426B}" presName="aNode" presStyleLbl="bgShp" presStyleIdx="0" presStyleCnt="3"/>
      <dgm:spPr/>
      <dgm:t>
        <a:bodyPr/>
        <a:lstStyle/>
        <a:p>
          <a:endParaRPr lang="id-ID"/>
        </a:p>
      </dgm:t>
    </dgm:pt>
    <dgm:pt modelId="{97D54762-67E3-4C2B-BADA-745182D0E649}" type="pres">
      <dgm:prSet presAssocID="{ECA44EE6-18BB-44D2-B5D5-8B0420A5426B}" presName="textNode" presStyleLbl="bgShp" presStyleIdx="0" presStyleCnt="3"/>
      <dgm:spPr/>
      <dgm:t>
        <a:bodyPr/>
        <a:lstStyle/>
        <a:p>
          <a:endParaRPr lang="id-ID"/>
        </a:p>
      </dgm:t>
    </dgm:pt>
    <dgm:pt modelId="{C1157E91-E825-4871-9961-90829EA0C62A}" type="pres">
      <dgm:prSet presAssocID="{ECA44EE6-18BB-44D2-B5D5-8B0420A5426B}" presName="compChildNode" presStyleCnt="0"/>
      <dgm:spPr/>
      <dgm:t>
        <a:bodyPr/>
        <a:lstStyle/>
        <a:p>
          <a:endParaRPr lang="id-ID"/>
        </a:p>
      </dgm:t>
    </dgm:pt>
    <dgm:pt modelId="{75D6DA7F-11B5-4B77-81AD-DE65C3D91021}" type="pres">
      <dgm:prSet presAssocID="{ECA44EE6-18BB-44D2-B5D5-8B0420A5426B}" presName="theInnerList" presStyleCnt="0"/>
      <dgm:spPr/>
      <dgm:t>
        <a:bodyPr/>
        <a:lstStyle/>
        <a:p>
          <a:endParaRPr lang="id-ID"/>
        </a:p>
      </dgm:t>
    </dgm:pt>
    <dgm:pt modelId="{14665587-5D95-445A-93E9-C66C3ABA47D0}" type="pres">
      <dgm:prSet presAssocID="{E4FA88D5-534E-4A00-ADE4-AC2C44362EF5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E429C98-836F-4755-9670-D5CB476D3495}" type="pres">
      <dgm:prSet presAssocID="{E4FA88D5-534E-4A00-ADE4-AC2C44362EF5}" presName="aSpace2" presStyleCnt="0"/>
      <dgm:spPr/>
      <dgm:t>
        <a:bodyPr/>
        <a:lstStyle/>
        <a:p>
          <a:endParaRPr lang="id-ID"/>
        </a:p>
      </dgm:t>
    </dgm:pt>
    <dgm:pt modelId="{A87B5BB4-B7BD-4BB6-AABA-C3322163F26F}" type="pres">
      <dgm:prSet presAssocID="{60F349C4-678B-408A-B2A5-58F9B514402B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78F2B7C-A3E2-4574-9317-AC4EC6EECE09}" type="pres">
      <dgm:prSet presAssocID="{ECA44EE6-18BB-44D2-B5D5-8B0420A5426B}" presName="aSpace" presStyleCnt="0"/>
      <dgm:spPr/>
      <dgm:t>
        <a:bodyPr/>
        <a:lstStyle/>
        <a:p>
          <a:endParaRPr lang="id-ID"/>
        </a:p>
      </dgm:t>
    </dgm:pt>
    <dgm:pt modelId="{EE91E70E-9BDE-4F64-8163-592F1AB30D5F}" type="pres">
      <dgm:prSet presAssocID="{3792AE52-DBB1-464E-9F54-AF88499E78F8}" presName="compNode" presStyleCnt="0"/>
      <dgm:spPr/>
      <dgm:t>
        <a:bodyPr/>
        <a:lstStyle/>
        <a:p>
          <a:endParaRPr lang="id-ID"/>
        </a:p>
      </dgm:t>
    </dgm:pt>
    <dgm:pt modelId="{897C8D5F-B3FC-4717-A67E-1468951D9163}" type="pres">
      <dgm:prSet presAssocID="{3792AE52-DBB1-464E-9F54-AF88499E78F8}" presName="aNode" presStyleLbl="bgShp" presStyleIdx="1" presStyleCnt="3"/>
      <dgm:spPr/>
      <dgm:t>
        <a:bodyPr/>
        <a:lstStyle/>
        <a:p>
          <a:endParaRPr lang="id-ID"/>
        </a:p>
      </dgm:t>
    </dgm:pt>
    <dgm:pt modelId="{2711450C-5D6A-4093-95D0-C569E698CCD5}" type="pres">
      <dgm:prSet presAssocID="{3792AE52-DBB1-464E-9F54-AF88499E78F8}" presName="textNode" presStyleLbl="bgShp" presStyleIdx="1" presStyleCnt="3"/>
      <dgm:spPr/>
      <dgm:t>
        <a:bodyPr/>
        <a:lstStyle/>
        <a:p>
          <a:endParaRPr lang="id-ID"/>
        </a:p>
      </dgm:t>
    </dgm:pt>
    <dgm:pt modelId="{0EBDB5B0-CA49-49FD-A059-AEE4AA113F96}" type="pres">
      <dgm:prSet presAssocID="{3792AE52-DBB1-464E-9F54-AF88499E78F8}" presName="compChildNode" presStyleCnt="0"/>
      <dgm:spPr/>
      <dgm:t>
        <a:bodyPr/>
        <a:lstStyle/>
        <a:p>
          <a:endParaRPr lang="id-ID"/>
        </a:p>
      </dgm:t>
    </dgm:pt>
    <dgm:pt modelId="{BF3214F5-33CB-438B-8274-26935D1CCB5B}" type="pres">
      <dgm:prSet presAssocID="{3792AE52-DBB1-464E-9F54-AF88499E78F8}" presName="theInnerList" presStyleCnt="0"/>
      <dgm:spPr/>
      <dgm:t>
        <a:bodyPr/>
        <a:lstStyle/>
        <a:p>
          <a:endParaRPr lang="id-ID"/>
        </a:p>
      </dgm:t>
    </dgm:pt>
    <dgm:pt modelId="{27834339-E8F3-4513-B0C6-D34E96812AEA}" type="pres">
      <dgm:prSet presAssocID="{226CBD84-FF3B-4C39-9984-726542ABF578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291CC54-326C-4F0C-B273-9C0A9B0BD49E}" type="pres">
      <dgm:prSet presAssocID="{226CBD84-FF3B-4C39-9984-726542ABF578}" presName="aSpace2" presStyleCnt="0"/>
      <dgm:spPr/>
      <dgm:t>
        <a:bodyPr/>
        <a:lstStyle/>
        <a:p>
          <a:endParaRPr lang="id-ID"/>
        </a:p>
      </dgm:t>
    </dgm:pt>
    <dgm:pt modelId="{597FA445-6E71-48FE-98B2-9A0E8B2F045E}" type="pres">
      <dgm:prSet presAssocID="{4D3D426B-6AD9-4D13-B77A-2CEC99E46986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DD5329E-8D68-436B-B304-BD5C83CA791D}" type="pres">
      <dgm:prSet presAssocID="{3792AE52-DBB1-464E-9F54-AF88499E78F8}" presName="aSpace" presStyleCnt="0"/>
      <dgm:spPr/>
      <dgm:t>
        <a:bodyPr/>
        <a:lstStyle/>
        <a:p>
          <a:endParaRPr lang="id-ID"/>
        </a:p>
      </dgm:t>
    </dgm:pt>
    <dgm:pt modelId="{8CBAC67A-22F3-4BF7-B85C-FA4C01BDE818}" type="pres">
      <dgm:prSet presAssocID="{267F1AD1-18B5-4B0D-99BA-7357EA0B2E6B}" presName="compNode" presStyleCnt="0"/>
      <dgm:spPr/>
      <dgm:t>
        <a:bodyPr/>
        <a:lstStyle/>
        <a:p>
          <a:endParaRPr lang="id-ID"/>
        </a:p>
      </dgm:t>
    </dgm:pt>
    <dgm:pt modelId="{E104C413-CA2B-4D04-B852-4E143CB5E118}" type="pres">
      <dgm:prSet presAssocID="{267F1AD1-18B5-4B0D-99BA-7357EA0B2E6B}" presName="aNode" presStyleLbl="bgShp" presStyleIdx="2" presStyleCnt="3"/>
      <dgm:spPr/>
      <dgm:t>
        <a:bodyPr/>
        <a:lstStyle/>
        <a:p>
          <a:endParaRPr lang="id-ID"/>
        </a:p>
      </dgm:t>
    </dgm:pt>
    <dgm:pt modelId="{B7AD993E-6397-405B-A966-9A76098D9F92}" type="pres">
      <dgm:prSet presAssocID="{267F1AD1-18B5-4B0D-99BA-7357EA0B2E6B}" presName="textNode" presStyleLbl="bgShp" presStyleIdx="2" presStyleCnt="3"/>
      <dgm:spPr/>
      <dgm:t>
        <a:bodyPr/>
        <a:lstStyle/>
        <a:p>
          <a:endParaRPr lang="id-ID"/>
        </a:p>
      </dgm:t>
    </dgm:pt>
    <dgm:pt modelId="{1FA75556-4B37-4830-BC10-833EB8430924}" type="pres">
      <dgm:prSet presAssocID="{267F1AD1-18B5-4B0D-99BA-7357EA0B2E6B}" presName="compChildNode" presStyleCnt="0"/>
      <dgm:spPr/>
      <dgm:t>
        <a:bodyPr/>
        <a:lstStyle/>
        <a:p>
          <a:endParaRPr lang="id-ID"/>
        </a:p>
      </dgm:t>
    </dgm:pt>
    <dgm:pt modelId="{C51F88E3-A02E-4AE4-A3EB-0E6257229BB9}" type="pres">
      <dgm:prSet presAssocID="{267F1AD1-18B5-4B0D-99BA-7357EA0B2E6B}" presName="theInnerList" presStyleCnt="0"/>
      <dgm:spPr/>
      <dgm:t>
        <a:bodyPr/>
        <a:lstStyle/>
        <a:p>
          <a:endParaRPr lang="id-ID"/>
        </a:p>
      </dgm:t>
    </dgm:pt>
    <dgm:pt modelId="{AE792FFD-28D0-40EA-A4C7-1C10277EA4EE}" type="pres">
      <dgm:prSet presAssocID="{EF0D9E17-64AD-439D-8284-CFFEC3D27A74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CF1593F-A1D5-4EF1-91B8-F7C4FB059B43}" type="pres">
      <dgm:prSet presAssocID="{EF0D9E17-64AD-439D-8284-CFFEC3D27A74}" presName="aSpace2" presStyleCnt="0"/>
      <dgm:spPr/>
      <dgm:t>
        <a:bodyPr/>
        <a:lstStyle/>
        <a:p>
          <a:endParaRPr lang="id-ID"/>
        </a:p>
      </dgm:t>
    </dgm:pt>
    <dgm:pt modelId="{C4045D97-F213-45B9-BDA1-35C3FF4EFF07}" type="pres">
      <dgm:prSet presAssocID="{E85A0D15-AE93-445B-8535-D3FF76563C80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E7E412C-5110-4B15-907D-7BBDA31DEE55}" type="pres">
      <dgm:prSet presAssocID="{E85A0D15-AE93-445B-8535-D3FF76563C80}" presName="aSpace2" presStyleCnt="0"/>
      <dgm:spPr/>
      <dgm:t>
        <a:bodyPr/>
        <a:lstStyle/>
        <a:p>
          <a:endParaRPr lang="id-ID"/>
        </a:p>
      </dgm:t>
    </dgm:pt>
    <dgm:pt modelId="{66B0C43D-770F-4AB9-8DB5-96A58BF0C3B2}" type="pres">
      <dgm:prSet presAssocID="{255773F8-4A34-4E89-9524-F1003BC3E3B9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7CABD00-1B7F-4DD3-B98C-2D66659B0325}" type="pres">
      <dgm:prSet presAssocID="{255773F8-4A34-4E89-9524-F1003BC3E3B9}" presName="aSpace2" presStyleCnt="0"/>
      <dgm:spPr/>
      <dgm:t>
        <a:bodyPr/>
        <a:lstStyle/>
        <a:p>
          <a:endParaRPr lang="id-ID"/>
        </a:p>
      </dgm:t>
    </dgm:pt>
    <dgm:pt modelId="{671A5E72-9C5D-4FC8-AD79-6331F05C49AC}" type="pres">
      <dgm:prSet presAssocID="{B991747B-850C-4EBD-B272-A9E9A602DE44}" presName="childNode" presStyleLbl="node1" presStyleIdx="7" presStyleCnt="8" custScaleY="15253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18BE16DA-EEE6-4CF3-9799-332FA2167923}" type="presOf" srcId="{226CBD84-FF3B-4C39-9984-726542ABF578}" destId="{27834339-E8F3-4513-B0C6-D34E96812AEA}" srcOrd="0" destOrd="0" presId="urn:microsoft.com/office/officeart/2005/8/layout/lProcess2"/>
    <dgm:cxn modelId="{39013BC2-2295-4C50-A624-11679449F141}" type="presOf" srcId="{EF0D9E17-64AD-439D-8284-CFFEC3D27A74}" destId="{AE792FFD-28D0-40EA-A4C7-1C10277EA4EE}" srcOrd="0" destOrd="0" presId="urn:microsoft.com/office/officeart/2005/8/layout/lProcess2"/>
    <dgm:cxn modelId="{085E103F-0321-4E5F-A1C9-99CB1012E6CF}" type="presOf" srcId="{E85A0D15-AE93-445B-8535-D3FF76563C80}" destId="{C4045D97-F213-45B9-BDA1-35C3FF4EFF07}" srcOrd="0" destOrd="0" presId="urn:microsoft.com/office/officeart/2005/8/layout/lProcess2"/>
    <dgm:cxn modelId="{6578D06E-994C-427B-9925-2A88242D4629}" type="presOf" srcId="{255773F8-4A34-4E89-9524-F1003BC3E3B9}" destId="{66B0C43D-770F-4AB9-8DB5-96A58BF0C3B2}" srcOrd="0" destOrd="0" presId="urn:microsoft.com/office/officeart/2005/8/layout/lProcess2"/>
    <dgm:cxn modelId="{CC0A95C9-3972-4225-ACB6-1856952C9497}" srcId="{3792AE52-DBB1-464E-9F54-AF88499E78F8}" destId="{226CBD84-FF3B-4C39-9984-726542ABF578}" srcOrd="0" destOrd="0" parTransId="{90B25743-F3CE-4CD3-9E10-C228A7BC5780}" sibTransId="{1C1719D2-1A98-4AF1-B96F-B659CF850084}"/>
    <dgm:cxn modelId="{875CABF4-650A-4759-B607-91691CD85C94}" type="presOf" srcId="{E4FA88D5-534E-4A00-ADE4-AC2C44362EF5}" destId="{14665587-5D95-445A-93E9-C66C3ABA47D0}" srcOrd="0" destOrd="0" presId="urn:microsoft.com/office/officeart/2005/8/layout/lProcess2"/>
    <dgm:cxn modelId="{0190C61A-2221-49D8-A1CE-5B4B2EFC80B6}" srcId="{267F1AD1-18B5-4B0D-99BA-7357EA0B2E6B}" destId="{EF0D9E17-64AD-439D-8284-CFFEC3D27A74}" srcOrd="0" destOrd="0" parTransId="{0119281E-AC82-4500-8BA6-BAC5E60C0EEC}" sibTransId="{B52F3D4D-C7FC-4AF9-B7AB-BE6932B19959}"/>
    <dgm:cxn modelId="{88D27828-287D-4421-9A6E-D548A6A90CCD}" srcId="{267F1AD1-18B5-4B0D-99BA-7357EA0B2E6B}" destId="{255773F8-4A34-4E89-9524-F1003BC3E3B9}" srcOrd="2" destOrd="0" parTransId="{F08D3E79-0079-45FA-A658-5B0AE5DCDD44}" sibTransId="{53232777-C595-4909-8F37-C7FC71CD1FFA}"/>
    <dgm:cxn modelId="{1116DDB8-6204-4A2B-9E17-57085E05A25B}" srcId="{ECA44EE6-18BB-44D2-B5D5-8B0420A5426B}" destId="{60F349C4-678B-408A-B2A5-58F9B514402B}" srcOrd="1" destOrd="0" parTransId="{08E39774-92FE-4192-8E21-63BE03EA4219}" sibTransId="{D7B269A4-8254-4E0A-A1A9-2EFFCE74699F}"/>
    <dgm:cxn modelId="{F61272FB-BF6B-45EF-94B5-78C37BAB0000}" type="presOf" srcId="{3792AE52-DBB1-464E-9F54-AF88499E78F8}" destId="{2711450C-5D6A-4093-95D0-C569E698CCD5}" srcOrd="1" destOrd="0" presId="urn:microsoft.com/office/officeart/2005/8/layout/lProcess2"/>
    <dgm:cxn modelId="{82633159-81C6-415C-9ABE-A14D2FD57F0D}" type="presOf" srcId="{B991747B-850C-4EBD-B272-A9E9A602DE44}" destId="{671A5E72-9C5D-4FC8-AD79-6331F05C49AC}" srcOrd="0" destOrd="0" presId="urn:microsoft.com/office/officeart/2005/8/layout/lProcess2"/>
    <dgm:cxn modelId="{E0B90647-771A-4E41-95B5-C3E3FED1CAAC}" srcId="{3792AE52-DBB1-464E-9F54-AF88499E78F8}" destId="{4D3D426B-6AD9-4D13-B77A-2CEC99E46986}" srcOrd="1" destOrd="0" parTransId="{11AABE94-EDB4-4902-96EE-68A6309A996A}" sibTransId="{C99490B9-7ACC-43AE-90E2-50F9F4912471}"/>
    <dgm:cxn modelId="{2B55F5A7-F6FE-463D-9D4A-753775833ED1}" type="presOf" srcId="{4D3D426B-6AD9-4D13-B77A-2CEC99E46986}" destId="{597FA445-6E71-48FE-98B2-9A0E8B2F045E}" srcOrd="0" destOrd="0" presId="urn:microsoft.com/office/officeart/2005/8/layout/lProcess2"/>
    <dgm:cxn modelId="{BF7CB5FF-50E6-4A2C-A5DE-4F2F350076A4}" srcId="{A47E6CE5-972D-4FCC-8918-74035D93CB48}" destId="{3792AE52-DBB1-464E-9F54-AF88499E78F8}" srcOrd="1" destOrd="0" parTransId="{FEFC0F53-1DC1-49C0-A666-A344C16984E2}" sibTransId="{AE55136A-5B1B-40A2-91A9-EB52182681C6}"/>
    <dgm:cxn modelId="{23EC4ADD-675A-4799-B0A2-480BFE30122B}" srcId="{ECA44EE6-18BB-44D2-B5D5-8B0420A5426B}" destId="{E4FA88D5-534E-4A00-ADE4-AC2C44362EF5}" srcOrd="0" destOrd="0" parTransId="{EE0F072D-D16D-4AAE-BFB2-81B727AB5B36}" sibTransId="{68B16C67-0F7B-4B90-9EFE-312C627AABE5}"/>
    <dgm:cxn modelId="{3AD41990-D02A-48FE-A45F-DB43621794DD}" type="presOf" srcId="{267F1AD1-18B5-4B0D-99BA-7357EA0B2E6B}" destId="{E104C413-CA2B-4D04-B852-4E143CB5E118}" srcOrd="0" destOrd="0" presId="urn:microsoft.com/office/officeart/2005/8/layout/lProcess2"/>
    <dgm:cxn modelId="{0F49F19F-EF61-4E22-BA4E-4FEB34D001F7}" srcId="{A47E6CE5-972D-4FCC-8918-74035D93CB48}" destId="{267F1AD1-18B5-4B0D-99BA-7357EA0B2E6B}" srcOrd="2" destOrd="0" parTransId="{E53E724E-0B6C-4DFA-A5AA-338556FC02EF}" sibTransId="{76CE9954-32E2-41BB-A059-6AF735EA707A}"/>
    <dgm:cxn modelId="{DFAC5459-6533-49CD-AB57-3A76CC89B671}" srcId="{267F1AD1-18B5-4B0D-99BA-7357EA0B2E6B}" destId="{B991747B-850C-4EBD-B272-A9E9A602DE44}" srcOrd="3" destOrd="0" parTransId="{A1768711-208D-418A-9695-AC76F2561136}" sibTransId="{494B9938-B335-4B79-9939-F2B2AFD15E7E}"/>
    <dgm:cxn modelId="{311AA028-D0E6-41D2-997D-B898E809C277}" type="presOf" srcId="{267F1AD1-18B5-4B0D-99BA-7357EA0B2E6B}" destId="{B7AD993E-6397-405B-A966-9A76098D9F92}" srcOrd="1" destOrd="0" presId="urn:microsoft.com/office/officeart/2005/8/layout/lProcess2"/>
    <dgm:cxn modelId="{11BADBE5-AD3E-443A-B58D-A206CDA37B71}" type="presOf" srcId="{ECA44EE6-18BB-44D2-B5D5-8B0420A5426B}" destId="{97D54762-67E3-4C2B-BADA-745182D0E649}" srcOrd="1" destOrd="0" presId="urn:microsoft.com/office/officeart/2005/8/layout/lProcess2"/>
    <dgm:cxn modelId="{0FACA989-22F4-41BD-8283-E866E6C0DB52}" srcId="{A47E6CE5-972D-4FCC-8918-74035D93CB48}" destId="{ECA44EE6-18BB-44D2-B5D5-8B0420A5426B}" srcOrd="0" destOrd="0" parTransId="{1A4B5330-4A0B-4CC6-9F4F-B3BBD7408432}" sibTransId="{A21E8C56-3234-4838-9078-53BF161E0AE4}"/>
    <dgm:cxn modelId="{7229497F-3023-4CB7-B2B4-96354941E6C5}" type="presOf" srcId="{60F349C4-678B-408A-B2A5-58F9B514402B}" destId="{A87B5BB4-B7BD-4BB6-AABA-C3322163F26F}" srcOrd="0" destOrd="0" presId="urn:microsoft.com/office/officeart/2005/8/layout/lProcess2"/>
    <dgm:cxn modelId="{0188F84E-E9FA-4C41-9FD4-BE80A65E2C6B}" type="presOf" srcId="{ECA44EE6-18BB-44D2-B5D5-8B0420A5426B}" destId="{46C56878-303B-4EF0-88DB-E30BEFA86A55}" srcOrd="0" destOrd="0" presId="urn:microsoft.com/office/officeart/2005/8/layout/lProcess2"/>
    <dgm:cxn modelId="{98511AB5-6AF0-4551-BFF6-A9181F0312D6}" srcId="{267F1AD1-18B5-4B0D-99BA-7357EA0B2E6B}" destId="{E85A0D15-AE93-445B-8535-D3FF76563C80}" srcOrd="1" destOrd="0" parTransId="{E8970799-A21F-4266-86DB-1B4D76202E84}" sibTransId="{E3C24F35-6EDB-4FEB-9021-D2A77E584D16}"/>
    <dgm:cxn modelId="{20778FDE-00E8-4F6E-92B5-EBA3D3C640DD}" type="presOf" srcId="{A47E6CE5-972D-4FCC-8918-74035D93CB48}" destId="{EA04340A-B5F3-4941-B4FD-47A82A029A13}" srcOrd="0" destOrd="0" presId="urn:microsoft.com/office/officeart/2005/8/layout/lProcess2"/>
    <dgm:cxn modelId="{FCFE07DC-6D6B-47B5-A656-9824AFE9C4D9}" type="presOf" srcId="{3792AE52-DBB1-464E-9F54-AF88499E78F8}" destId="{897C8D5F-B3FC-4717-A67E-1468951D9163}" srcOrd="0" destOrd="0" presId="urn:microsoft.com/office/officeart/2005/8/layout/lProcess2"/>
    <dgm:cxn modelId="{AC5EEF8A-C58F-433A-9988-C13171CDC6E9}" type="presParOf" srcId="{EA04340A-B5F3-4941-B4FD-47A82A029A13}" destId="{C86A157B-1DC1-4F24-9DC8-74BB913DB6BA}" srcOrd="0" destOrd="0" presId="urn:microsoft.com/office/officeart/2005/8/layout/lProcess2"/>
    <dgm:cxn modelId="{F7344DB3-47A7-4BE5-A8FE-5C0641A49928}" type="presParOf" srcId="{C86A157B-1DC1-4F24-9DC8-74BB913DB6BA}" destId="{46C56878-303B-4EF0-88DB-E30BEFA86A55}" srcOrd="0" destOrd="0" presId="urn:microsoft.com/office/officeart/2005/8/layout/lProcess2"/>
    <dgm:cxn modelId="{03591B23-4367-4073-9B5B-AAC352A025C1}" type="presParOf" srcId="{C86A157B-1DC1-4F24-9DC8-74BB913DB6BA}" destId="{97D54762-67E3-4C2B-BADA-745182D0E649}" srcOrd="1" destOrd="0" presId="urn:microsoft.com/office/officeart/2005/8/layout/lProcess2"/>
    <dgm:cxn modelId="{D5D699E3-4B0D-449D-A214-68B9A03B82F8}" type="presParOf" srcId="{C86A157B-1DC1-4F24-9DC8-74BB913DB6BA}" destId="{C1157E91-E825-4871-9961-90829EA0C62A}" srcOrd="2" destOrd="0" presId="urn:microsoft.com/office/officeart/2005/8/layout/lProcess2"/>
    <dgm:cxn modelId="{BF14CEA3-D0F9-41AB-AF86-3B54E1823B90}" type="presParOf" srcId="{C1157E91-E825-4871-9961-90829EA0C62A}" destId="{75D6DA7F-11B5-4B77-81AD-DE65C3D91021}" srcOrd="0" destOrd="0" presId="urn:microsoft.com/office/officeart/2005/8/layout/lProcess2"/>
    <dgm:cxn modelId="{F41DE5BB-3F06-4EBD-BEED-9CC0C1EE4A3B}" type="presParOf" srcId="{75D6DA7F-11B5-4B77-81AD-DE65C3D91021}" destId="{14665587-5D95-445A-93E9-C66C3ABA47D0}" srcOrd="0" destOrd="0" presId="urn:microsoft.com/office/officeart/2005/8/layout/lProcess2"/>
    <dgm:cxn modelId="{B644AFB4-B826-4FDD-AA29-AD6B630B3F01}" type="presParOf" srcId="{75D6DA7F-11B5-4B77-81AD-DE65C3D91021}" destId="{DE429C98-836F-4755-9670-D5CB476D3495}" srcOrd="1" destOrd="0" presId="urn:microsoft.com/office/officeart/2005/8/layout/lProcess2"/>
    <dgm:cxn modelId="{671D66AB-5EA0-4F7D-AE8B-3518341C0B65}" type="presParOf" srcId="{75D6DA7F-11B5-4B77-81AD-DE65C3D91021}" destId="{A87B5BB4-B7BD-4BB6-AABA-C3322163F26F}" srcOrd="2" destOrd="0" presId="urn:microsoft.com/office/officeart/2005/8/layout/lProcess2"/>
    <dgm:cxn modelId="{D6780B23-B909-4C55-A695-33DEF93306DF}" type="presParOf" srcId="{EA04340A-B5F3-4941-B4FD-47A82A029A13}" destId="{578F2B7C-A3E2-4574-9317-AC4EC6EECE09}" srcOrd="1" destOrd="0" presId="urn:microsoft.com/office/officeart/2005/8/layout/lProcess2"/>
    <dgm:cxn modelId="{1704AE50-006A-4BFE-A2D9-2DB56D8723F1}" type="presParOf" srcId="{EA04340A-B5F3-4941-B4FD-47A82A029A13}" destId="{EE91E70E-9BDE-4F64-8163-592F1AB30D5F}" srcOrd="2" destOrd="0" presId="urn:microsoft.com/office/officeart/2005/8/layout/lProcess2"/>
    <dgm:cxn modelId="{A507B383-3EF0-4CFD-9E88-CC0EE3D1489E}" type="presParOf" srcId="{EE91E70E-9BDE-4F64-8163-592F1AB30D5F}" destId="{897C8D5F-B3FC-4717-A67E-1468951D9163}" srcOrd="0" destOrd="0" presId="urn:microsoft.com/office/officeart/2005/8/layout/lProcess2"/>
    <dgm:cxn modelId="{DB6CAA62-4C51-4B15-B394-ECAF34B48068}" type="presParOf" srcId="{EE91E70E-9BDE-4F64-8163-592F1AB30D5F}" destId="{2711450C-5D6A-4093-95D0-C569E698CCD5}" srcOrd="1" destOrd="0" presId="urn:microsoft.com/office/officeart/2005/8/layout/lProcess2"/>
    <dgm:cxn modelId="{E177349F-88FB-4444-8D87-20E5F89659FC}" type="presParOf" srcId="{EE91E70E-9BDE-4F64-8163-592F1AB30D5F}" destId="{0EBDB5B0-CA49-49FD-A059-AEE4AA113F96}" srcOrd="2" destOrd="0" presId="urn:microsoft.com/office/officeart/2005/8/layout/lProcess2"/>
    <dgm:cxn modelId="{C48E8DE7-B17D-4824-A23D-16403E0C3146}" type="presParOf" srcId="{0EBDB5B0-CA49-49FD-A059-AEE4AA113F96}" destId="{BF3214F5-33CB-438B-8274-26935D1CCB5B}" srcOrd="0" destOrd="0" presId="urn:microsoft.com/office/officeart/2005/8/layout/lProcess2"/>
    <dgm:cxn modelId="{48C2F190-85BD-4C41-B160-BD58F2386480}" type="presParOf" srcId="{BF3214F5-33CB-438B-8274-26935D1CCB5B}" destId="{27834339-E8F3-4513-B0C6-D34E96812AEA}" srcOrd="0" destOrd="0" presId="urn:microsoft.com/office/officeart/2005/8/layout/lProcess2"/>
    <dgm:cxn modelId="{1588F9EC-0478-49CA-BDCE-D3649E283056}" type="presParOf" srcId="{BF3214F5-33CB-438B-8274-26935D1CCB5B}" destId="{0291CC54-326C-4F0C-B273-9C0A9B0BD49E}" srcOrd="1" destOrd="0" presId="urn:microsoft.com/office/officeart/2005/8/layout/lProcess2"/>
    <dgm:cxn modelId="{D422392D-0874-42C2-98B2-F40CD2A471B8}" type="presParOf" srcId="{BF3214F5-33CB-438B-8274-26935D1CCB5B}" destId="{597FA445-6E71-48FE-98B2-9A0E8B2F045E}" srcOrd="2" destOrd="0" presId="urn:microsoft.com/office/officeart/2005/8/layout/lProcess2"/>
    <dgm:cxn modelId="{65357FF2-1F21-46AD-8D1D-4F6D03F64CF4}" type="presParOf" srcId="{EA04340A-B5F3-4941-B4FD-47A82A029A13}" destId="{4DD5329E-8D68-436B-B304-BD5C83CA791D}" srcOrd="3" destOrd="0" presId="urn:microsoft.com/office/officeart/2005/8/layout/lProcess2"/>
    <dgm:cxn modelId="{034D9757-CA30-448D-B52E-9ECB865C7402}" type="presParOf" srcId="{EA04340A-B5F3-4941-B4FD-47A82A029A13}" destId="{8CBAC67A-22F3-4BF7-B85C-FA4C01BDE818}" srcOrd="4" destOrd="0" presId="urn:microsoft.com/office/officeart/2005/8/layout/lProcess2"/>
    <dgm:cxn modelId="{42274F9C-7E91-413C-8A92-3ADF76A4E0CD}" type="presParOf" srcId="{8CBAC67A-22F3-4BF7-B85C-FA4C01BDE818}" destId="{E104C413-CA2B-4D04-B852-4E143CB5E118}" srcOrd="0" destOrd="0" presId="urn:microsoft.com/office/officeart/2005/8/layout/lProcess2"/>
    <dgm:cxn modelId="{849BD80F-34BC-4316-81A2-A822C4524910}" type="presParOf" srcId="{8CBAC67A-22F3-4BF7-B85C-FA4C01BDE818}" destId="{B7AD993E-6397-405B-A966-9A76098D9F92}" srcOrd="1" destOrd="0" presId="urn:microsoft.com/office/officeart/2005/8/layout/lProcess2"/>
    <dgm:cxn modelId="{FF698535-33A1-49AD-848E-368512E36479}" type="presParOf" srcId="{8CBAC67A-22F3-4BF7-B85C-FA4C01BDE818}" destId="{1FA75556-4B37-4830-BC10-833EB8430924}" srcOrd="2" destOrd="0" presId="urn:microsoft.com/office/officeart/2005/8/layout/lProcess2"/>
    <dgm:cxn modelId="{7833C617-F6B1-4C2E-AD36-7DBE6D902085}" type="presParOf" srcId="{1FA75556-4B37-4830-BC10-833EB8430924}" destId="{C51F88E3-A02E-4AE4-A3EB-0E6257229BB9}" srcOrd="0" destOrd="0" presId="urn:microsoft.com/office/officeart/2005/8/layout/lProcess2"/>
    <dgm:cxn modelId="{CE19EE80-04C9-4E26-9836-AEBAF5052A33}" type="presParOf" srcId="{C51F88E3-A02E-4AE4-A3EB-0E6257229BB9}" destId="{AE792FFD-28D0-40EA-A4C7-1C10277EA4EE}" srcOrd="0" destOrd="0" presId="urn:microsoft.com/office/officeart/2005/8/layout/lProcess2"/>
    <dgm:cxn modelId="{949A056F-869E-4E41-9B22-5FC91EE63965}" type="presParOf" srcId="{C51F88E3-A02E-4AE4-A3EB-0E6257229BB9}" destId="{7CF1593F-A1D5-4EF1-91B8-F7C4FB059B43}" srcOrd="1" destOrd="0" presId="urn:microsoft.com/office/officeart/2005/8/layout/lProcess2"/>
    <dgm:cxn modelId="{B65A7A96-456C-44BA-A663-C714913E04C1}" type="presParOf" srcId="{C51F88E3-A02E-4AE4-A3EB-0E6257229BB9}" destId="{C4045D97-F213-45B9-BDA1-35C3FF4EFF07}" srcOrd="2" destOrd="0" presId="urn:microsoft.com/office/officeart/2005/8/layout/lProcess2"/>
    <dgm:cxn modelId="{3F391B51-397A-426A-AE6F-7F73E79A259C}" type="presParOf" srcId="{C51F88E3-A02E-4AE4-A3EB-0E6257229BB9}" destId="{2E7E412C-5110-4B15-907D-7BBDA31DEE55}" srcOrd="3" destOrd="0" presId="urn:microsoft.com/office/officeart/2005/8/layout/lProcess2"/>
    <dgm:cxn modelId="{D6619621-525D-4B02-B8D3-EDCBA0ED67E1}" type="presParOf" srcId="{C51F88E3-A02E-4AE4-A3EB-0E6257229BB9}" destId="{66B0C43D-770F-4AB9-8DB5-96A58BF0C3B2}" srcOrd="4" destOrd="0" presId="urn:microsoft.com/office/officeart/2005/8/layout/lProcess2"/>
    <dgm:cxn modelId="{2D4E217A-05B9-4B2B-8566-63F0E6B49874}" type="presParOf" srcId="{C51F88E3-A02E-4AE4-A3EB-0E6257229BB9}" destId="{C7CABD00-1B7F-4DD3-B98C-2D66659B0325}" srcOrd="5" destOrd="0" presId="urn:microsoft.com/office/officeart/2005/8/layout/lProcess2"/>
    <dgm:cxn modelId="{5A0A51E4-1141-44A5-9F5A-63C4B59AE682}" type="presParOf" srcId="{C51F88E3-A02E-4AE4-A3EB-0E6257229BB9}" destId="{671A5E72-9C5D-4FC8-AD79-6331F05C49AC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47E6CE5-972D-4FCC-8918-74035D93CB48}" type="doc">
      <dgm:prSet loTypeId="urn:microsoft.com/office/officeart/2005/8/layout/lProcess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ECA44EE6-18BB-44D2-B5D5-8B0420A5426B}">
      <dgm:prSet phldrT="[Text]"/>
      <dgm:spPr>
        <a:solidFill>
          <a:srgbClr val="C00000"/>
        </a:solidFill>
      </dgm:spPr>
      <dgm:t>
        <a:bodyPr/>
        <a:lstStyle/>
        <a:p>
          <a:r>
            <a:rPr lang="id-ID" dirty="0" smtClean="0"/>
            <a:t>Praobservasi</a:t>
          </a:r>
          <a:endParaRPr lang="id-ID" dirty="0"/>
        </a:p>
      </dgm:t>
    </dgm:pt>
    <dgm:pt modelId="{1A4B5330-4A0B-4CC6-9F4F-B3BBD7408432}" type="parTrans" cxnId="{0FACA989-22F4-41BD-8283-E866E6C0DB52}">
      <dgm:prSet/>
      <dgm:spPr/>
      <dgm:t>
        <a:bodyPr/>
        <a:lstStyle/>
        <a:p>
          <a:endParaRPr lang="id-ID"/>
        </a:p>
      </dgm:t>
    </dgm:pt>
    <dgm:pt modelId="{A21E8C56-3234-4838-9078-53BF161E0AE4}" type="sibTrans" cxnId="{0FACA989-22F4-41BD-8283-E866E6C0DB52}">
      <dgm:prSet/>
      <dgm:spPr/>
      <dgm:t>
        <a:bodyPr/>
        <a:lstStyle/>
        <a:p>
          <a:endParaRPr lang="id-ID"/>
        </a:p>
      </dgm:t>
    </dgm:pt>
    <dgm:pt modelId="{E4FA88D5-534E-4A00-ADE4-AC2C44362EF5}">
      <dgm:prSet phldrT="[Text]" custT="1"/>
      <dgm:spPr>
        <a:solidFill>
          <a:srgbClr val="FFFF00"/>
        </a:solidFill>
      </dgm:spPr>
      <dgm:t>
        <a:bodyPr/>
        <a:lstStyle/>
        <a:p>
          <a:r>
            <a:rPr lang="id-ID" sz="2000" dirty="0" smtClean="0">
              <a:solidFill>
                <a:schemeClr val="bg1"/>
              </a:solidFill>
            </a:rPr>
            <a:t>Penentuan Fokus sub kompetensi</a:t>
          </a:r>
          <a:endParaRPr lang="id-ID" sz="2000" dirty="0">
            <a:solidFill>
              <a:schemeClr val="bg1"/>
            </a:solidFill>
          </a:endParaRPr>
        </a:p>
      </dgm:t>
    </dgm:pt>
    <dgm:pt modelId="{EE0F072D-D16D-4AAE-BFB2-81B727AB5B36}" type="parTrans" cxnId="{23EC4ADD-675A-4799-B0A2-480BFE30122B}">
      <dgm:prSet/>
      <dgm:spPr/>
      <dgm:t>
        <a:bodyPr/>
        <a:lstStyle/>
        <a:p>
          <a:endParaRPr lang="id-ID"/>
        </a:p>
      </dgm:t>
    </dgm:pt>
    <dgm:pt modelId="{68B16C67-0F7B-4B90-9EFE-312C627AABE5}" type="sibTrans" cxnId="{23EC4ADD-675A-4799-B0A2-480BFE30122B}">
      <dgm:prSet/>
      <dgm:spPr/>
      <dgm:t>
        <a:bodyPr/>
        <a:lstStyle/>
        <a:p>
          <a:endParaRPr lang="id-ID"/>
        </a:p>
      </dgm:t>
    </dgm:pt>
    <dgm:pt modelId="{60F349C4-678B-408A-B2A5-58F9B514402B}">
      <dgm:prSet phldrT="[Text]" custT="1"/>
      <dgm:spPr>
        <a:solidFill>
          <a:srgbClr val="00B0F0"/>
        </a:solidFill>
      </dgm:spPr>
      <dgm:t>
        <a:bodyPr/>
        <a:lstStyle/>
        <a:p>
          <a:r>
            <a:rPr lang="id-ID" sz="2000" dirty="0" smtClean="0"/>
            <a:t>Pada Lembar Refleksi bagu GP dan lembar Observasi bagi </a:t>
          </a:r>
          <a:r>
            <a:rPr lang="id-ID" sz="2000" dirty="0" smtClean="0">
              <a:solidFill>
                <a:srgbClr val="FF0000"/>
              </a:solidFill>
            </a:rPr>
            <a:t>PS/KS</a:t>
          </a:r>
          <a:endParaRPr lang="id-ID" sz="2000" dirty="0">
            <a:solidFill>
              <a:srgbClr val="FF0000"/>
            </a:solidFill>
          </a:endParaRPr>
        </a:p>
      </dgm:t>
    </dgm:pt>
    <dgm:pt modelId="{08E39774-92FE-4192-8E21-63BE03EA4219}" type="parTrans" cxnId="{1116DDB8-6204-4A2B-9E17-57085E05A25B}">
      <dgm:prSet/>
      <dgm:spPr/>
      <dgm:t>
        <a:bodyPr/>
        <a:lstStyle/>
        <a:p>
          <a:endParaRPr lang="id-ID"/>
        </a:p>
      </dgm:t>
    </dgm:pt>
    <dgm:pt modelId="{D7B269A4-8254-4E0A-A1A9-2EFFCE74699F}" type="sibTrans" cxnId="{1116DDB8-6204-4A2B-9E17-57085E05A25B}">
      <dgm:prSet/>
      <dgm:spPr/>
      <dgm:t>
        <a:bodyPr/>
        <a:lstStyle/>
        <a:p>
          <a:endParaRPr lang="id-ID"/>
        </a:p>
      </dgm:t>
    </dgm:pt>
    <dgm:pt modelId="{3792AE52-DBB1-464E-9F54-AF88499E78F8}">
      <dgm:prSet phldrT="[Text]"/>
      <dgm:spPr>
        <a:solidFill>
          <a:srgbClr val="FFFF00"/>
        </a:solidFill>
      </dgm:spPr>
      <dgm:t>
        <a:bodyPr/>
        <a:lstStyle/>
        <a:p>
          <a:r>
            <a:rPr lang="id-ID" dirty="0" smtClean="0"/>
            <a:t>Observasi</a:t>
          </a:r>
          <a:endParaRPr lang="id-ID" dirty="0"/>
        </a:p>
      </dgm:t>
    </dgm:pt>
    <dgm:pt modelId="{FEFC0F53-1DC1-49C0-A666-A344C16984E2}" type="parTrans" cxnId="{BF7CB5FF-50E6-4A2C-A5DE-4F2F350076A4}">
      <dgm:prSet/>
      <dgm:spPr/>
      <dgm:t>
        <a:bodyPr/>
        <a:lstStyle/>
        <a:p>
          <a:endParaRPr lang="id-ID"/>
        </a:p>
      </dgm:t>
    </dgm:pt>
    <dgm:pt modelId="{AE55136A-5B1B-40A2-91A9-EB52182681C6}" type="sibTrans" cxnId="{BF7CB5FF-50E6-4A2C-A5DE-4F2F350076A4}">
      <dgm:prSet/>
      <dgm:spPr/>
      <dgm:t>
        <a:bodyPr/>
        <a:lstStyle/>
        <a:p>
          <a:endParaRPr lang="id-ID"/>
        </a:p>
      </dgm:t>
    </dgm:pt>
    <dgm:pt modelId="{226CBD84-FF3B-4C39-9984-726542ABF578}">
      <dgm:prSet phldrT="[Text]" custT="1"/>
      <dgm:spPr>
        <a:solidFill>
          <a:srgbClr val="FF0000"/>
        </a:solidFill>
      </dgm:spPr>
      <dgm:t>
        <a:bodyPr/>
        <a:lstStyle/>
        <a:p>
          <a:r>
            <a:rPr lang="id-ID" sz="2000" dirty="0" smtClean="0"/>
            <a:t>Pembimbing melakukan observasi pada fokus yang disepakati</a:t>
          </a:r>
          <a:endParaRPr lang="id-ID" sz="2000" dirty="0"/>
        </a:p>
      </dgm:t>
    </dgm:pt>
    <dgm:pt modelId="{90B25743-F3CE-4CD3-9E10-C228A7BC5780}" type="parTrans" cxnId="{CC0A95C9-3972-4225-ACB6-1856952C9497}">
      <dgm:prSet/>
      <dgm:spPr/>
      <dgm:t>
        <a:bodyPr/>
        <a:lstStyle/>
        <a:p>
          <a:endParaRPr lang="id-ID"/>
        </a:p>
      </dgm:t>
    </dgm:pt>
    <dgm:pt modelId="{1C1719D2-1A98-4AF1-B96F-B659CF850084}" type="sibTrans" cxnId="{CC0A95C9-3972-4225-ACB6-1856952C9497}">
      <dgm:prSet/>
      <dgm:spPr/>
      <dgm:t>
        <a:bodyPr/>
        <a:lstStyle/>
        <a:p>
          <a:endParaRPr lang="id-ID"/>
        </a:p>
      </dgm:t>
    </dgm:pt>
    <dgm:pt modelId="{4D3D426B-6AD9-4D13-B77A-2CEC99E46986}">
      <dgm:prSet phldrT="[Text]" custT="1"/>
      <dgm:spPr>
        <a:solidFill>
          <a:srgbClr val="92D050"/>
        </a:solidFill>
      </dgm:spPr>
      <dgm:t>
        <a:bodyPr/>
        <a:lstStyle/>
        <a:p>
          <a:r>
            <a:rPr lang="id-ID" sz="2000" dirty="0" smtClean="0">
              <a:solidFill>
                <a:srgbClr val="FF0000"/>
              </a:solidFill>
            </a:rPr>
            <a:t>PS atau KS</a:t>
          </a:r>
          <a:r>
            <a:rPr lang="id-ID" sz="2000" dirty="0" smtClean="0"/>
            <a:t> mengisi lembar Observasi</a:t>
          </a:r>
          <a:endParaRPr lang="id-ID" sz="2000" dirty="0"/>
        </a:p>
      </dgm:t>
    </dgm:pt>
    <dgm:pt modelId="{11AABE94-EDB4-4902-96EE-68A6309A996A}" type="parTrans" cxnId="{E0B90647-771A-4E41-95B5-C3E3FED1CAAC}">
      <dgm:prSet/>
      <dgm:spPr/>
      <dgm:t>
        <a:bodyPr/>
        <a:lstStyle/>
        <a:p>
          <a:endParaRPr lang="id-ID"/>
        </a:p>
      </dgm:t>
    </dgm:pt>
    <dgm:pt modelId="{C99490B9-7ACC-43AE-90E2-50F9F4912471}" type="sibTrans" cxnId="{E0B90647-771A-4E41-95B5-C3E3FED1CAAC}">
      <dgm:prSet/>
      <dgm:spPr/>
      <dgm:t>
        <a:bodyPr/>
        <a:lstStyle/>
        <a:p>
          <a:endParaRPr lang="id-ID"/>
        </a:p>
      </dgm:t>
    </dgm:pt>
    <dgm:pt modelId="{267F1AD1-18B5-4B0D-99BA-7357EA0B2E6B}">
      <dgm:prSet phldrT="[Text]"/>
      <dgm:spPr>
        <a:solidFill>
          <a:srgbClr val="7030A0"/>
        </a:solidFill>
      </dgm:spPr>
      <dgm:t>
        <a:bodyPr/>
        <a:lstStyle/>
        <a:p>
          <a:r>
            <a:rPr lang="id-ID" dirty="0" smtClean="0"/>
            <a:t>Pasca Observasi</a:t>
          </a:r>
          <a:endParaRPr lang="id-ID" dirty="0"/>
        </a:p>
      </dgm:t>
    </dgm:pt>
    <dgm:pt modelId="{E53E724E-0B6C-4DFA-A5AA-338556FC02EF}" type="parTrans" cxnId="{0F49F19F-EF61-4E22-BA4E-4FEB34D001F7}">
      <dgm:prSet/>
      <dgm:spPr/>
      <dgm:t>
        <a:bodyPr/>
        <a:lstStyle/>
        <a:p>
          <a:endParaRPr lang="id-ID"/>
        </a:p>
      </dgm:t>
    </dgm:pt>
    <dgm:pt modelId="{76CE9954-32E2-41BB-A059-6AF735EA707A}" type="sibTrans" cxnId="{0F49F19F-EF61-4E22-BA4E-4FEB34D001F7}">
      <dgm:prSet/>
      <dgm:spPr/>
      <dgm:t>
        <a:bodyPr/>
        <a:lstStyle/>
        <a:p>
          <a:endParaRPr lang="id-ID"/>
        </a:p>
      </dgm:t>
    </dgm:pt>
    <dgm:pt modelId="{EF0D9E17-64AD-439D-8284-CFFEC3D27A74}">
      <dgm:prSet phldrT="[Text]"/>
      <dgm:spPr>
        <a:solidFill>
          <a:srgbClr val="FF0000"/>
        </a:solidFill>
      </dgm:spPr>
      <dgm:t>
        <a:bodyPr/>
        <a:lstStyle/>
        <a:p>
          <a:r>
            <a:rPr lang="id-ID" dirty="0" smtClean="0"/>
            <a:t>GP mengisi lembar Refleksi berdasarkan fokus yangdisepakati</a:t>
          </a:r>
          <a:endParaRPr lang="id-ID" dirty="0"/>
        </a:p>
      </dgm:t>
    </dgm:pt>
    <dgm:pt modelId="{0119281E-AC82-4500-8BA6-BAC5E60C0EEC}" type="parTrans" cxnId="{0190C61A-2221-49D8-A1CE-5B4B2EFC80B6}">
      <dgm:prSet/>
      <dgm:spPr/>
      <dgm:t>
        <a:bodyPr/>
        <a:lstStyle/>
        <a:p>
          <a:endParaRPr lang="id-ID"/>
        </a:p>
      </dgm:t>
    </dgm:pt>
    <dgm:pt modelId="{B52F3D4D-C7FC-4AF9-B7AB-BE6932B19959}" type="sibTrans" cxnId="{0190C61A-2221-49D8-A1CE-5B4B2EFC80B6}">
      <dgm:prSet/>
      <dgm:spPr/>
      <dgm:t>
        <a:bodyPr/>
        <a:lstStyle/>
        <a:p>
          <a:endParaRPr lang="id-ID"/>
        </a:p>
      </dgm:t>
    </dgm:pt>
    <dgm:pt modelId="{B991747B-850C-4EBD-B272-A9E9A602DE44}">
      <dgm:prSet phldrT="[Text]"/>
      <dgm:spPr>
        <a:solidFill>
          <a:srgbClr val="00B0F0"/>
        </a:solidFill>
      </dgm:spPr>
      <dgm:t>
        <a:bodyPr/>
        <a:lstStyle/>
        <a:p>
          <a:r>
            <a:rPr lang="id-ID" dirty="0" smtClean="0"/>
            <a:t>KS/PS menyerahkan salinan LO untuk diarsipkan </a:t>
          </a:r>
          <a:endParaRPr lang="id-ID" dirty="0"/>
        </a:p>
      </dgm:t>
    </dgm:pt>
    <dgm:pt modelId="{A1768711-208D-418A-9695-AC76F2561136}" type="parTrans" cxnId="{DFAC5459-6533-49CD-AB57-3A76CC89B671}">
      <dgm:prSet/>
      <dgm:spPr/>
      <dgm:t>
        <a:bodyPr/>
        <a:lstStyle/>
        <a:p>
          <a:endParaRPr lang="id-ID"/>
        </a:p>
      </dgm:t>
    </dgm:pt>
    <dgm:pt modelId="{494B9938-B335-4B79-9939-F2B2AFD15E7E}" type="sibTrans" cxnId="{DFAC5459-6533-49CD-AB57-3A76CC89B671}">
      <dgm:prSet/>
      <dgm:spPr/>
      <dgm:t>
        <a:bodyPr/>
        <a:lstStyle/>
        <a:p>
          <a:endParaRPr lang="id-ID"/>
        </a:p>
      </dgm:t>
    </dgm:pt>
    <dgm:pt modelId="{E85A0D15-AE93-445B-8535-D3FF76563C80}">
      <dgm:prSet phldrT="[Text]"/>
      <dgm:spPr>
        <a:solidFill>
          <a:srgbClr val="FFC000"/>
        </a:solidFill>
      </dgm:spPr>
      <dgm:t>
        <a:bodyPr/>
        <a:lstStyle/>
        <a:p>
          <a:r>
            <a:rPr lang="id-ID" dirty="0" smtClean="0"/>
            <a:t>GP dan </a:t>
          </a:r>
          <a:r>
            <a:rPr lang="id-ID" dirty="0" smtClean="0">
              <a:solidFill>
                <a:srgbClr val="FF0000"/>
              </a:solidFill>
            </a:rPr>
            <a:t>PS/KS</a:t>
          </a:r>
          <a:r>
            <a:rPr lang="id-ID" dirty="0" smtClean="0"/>
            <a:t> diskusi hasil,  PB memberi feedback</a:t>
          </a:r>
          <a:endParaRPr lang="id-ID" dirty="0"/>
        </a:p>
      </dgm:t>
    </dgm:pt>
    <dgm:pt modelId="{E8970799-A21F-4266-86DB-1B4D76202E84}" type="parTrans" cxnId="{98511AB5-6AF0-4551-BFF6-A9181F0312D6}">
      <dgm:prSet/>
      <dgm:spPr/>
      <dgm:t>
        <a:bodyPr/>
        <a:lstStyle/>
        <a:p>
          <a:endParaRPr lang="id-ID"/>
        </a:p>
      </dgm:t>
    </dgm:pt>
    <dgm:pt modelId="{E3C24F35-6EDB-4FEB-9021-D2A77E584D16}" type="sibTrans" cxnId="{98511AB5-6AF0-4551-BFF6-A9181F0312D6}">
      <dgm:prSet/>
      <dgm:spPr/>
      <dgm:t>
        <a:bodyPr/>
        <a:lstStyle/>
        <a:p>
          <a:endParaRPr lang="id-ID"/>
        </a:p>
      </dgm:t>
    </dgm:pt>
    <dgm:pt modelId="{255773F8-4A34-4E89-9524-F1003BC3E3B9}">
      <dgm:prSet phldrT="[Text]"/>
      <dgm:spPr>
        <a:solidFill>
          <a:srgbClr val="92D050"/>
        </a:solidFill>
      </dgm:spPr>
      <dgm:t>
        <a:bodyPr/>
        <a:lstStyle/>
        <a:p>
          <a:r>
            <a:rPr lang="id-ID" dirty="0" smtClean="0"/>
            <a:t>GP, PS, KS menandatangani lembar observasi Hasil Penilaian</a:t>
          </a:r>
          <a:endParaRPr lang="id-ID" dirty="0"/>
        </a:p>
      </dgm:t>
    </dgm:pt>
    <dgm:pt modelId="{F08D3E79-0079-45FA-A658-5B0AE5DCDD44}" type="parTrans" cxnId="{88D27828-287D-4421-9A6E-D548A6A90CCD}">
      <dgm:prSet/>
      <dgm:spPr/>
      <dgm:t>
        <a:bodyPr/>
        <a:lstStyle/>
        <a:p>
          <a:endParaRPr lang="id-ID"/>
        </a:p>
      </dgm:t>
    </dgm:pt>
    <dgm:pt modelId="{53232777-C595-4909-8F37-C7FC71CD1FFA}" type="sibTrans" cxnId="{88D27828-287D-4421-9A6E-D548A6A90CCD}">
      <dgm:prSet/>
      <dgm:spPr/>
      <dgm:t>
        <a:bodyPr/>
        <a:lstStyle/>
        <a:p>
          <a:endParaRPr lang="id-ID"/>
        </a:p>
      </dgm:t>
    </dgm:pt>
    <dgm:pt modelId="{EA04340A-B5F3-4941-B4FD-47A82A029A13}" type="pres">
      <dgm:prSet presAssocID="{A47E6CE5-972D-4FCC-8918-74035D93CB48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C86A157B-1DC1-4F24-9DC8-74BB913DB6BA}" type="pres">
      <dgm:prSet presAssocID="{ECA44EE6-18BB-44D2-B5D5-8B0420A5426B}" presName="compNode" presStyleCnt="0"/>
      <dgm:spPr/>
    </dgm:pt>
    <dgm:pt modelId="{46C56878-303B-4EF0-88DB-E30BEFA86A55}" type="pres">
      <dgm:prSet presAssocID="{ECA44EE6-18BB-44D2-B5D5-8B0420A5426B}" presName="aNode" presStyleLbl="bgShp" presStyleIdx="0" presStyleCnt="3"/>
      <dgm:spPr/>
      <dgm:t>
        <a:bodyPr/>
        <a:lstStyle/>
        <a:p>
          <a:endParaRPr lang="id-ID"/>
        </a:p>
      </dgm:t>
    </dgm:pt>
    <dgm:pt modelId="{97D54762-67E3-4C2B-BADA-745182D0E649}" type="pres">
      <dgm:prSet presAssocID="{ECA44EE6-18BB-44D2-B5D5-8B0420A5426B}" presName="textNode" presStyleLbl="bgShp" presStyleIdx="0" presStyleCnt="3"/>
      <dgm:spPr/>
      <dgm:t>
        <a:bodyPr/>
        <a:lstStyle/>
        <a:p>
          <a:endParaRPr lang="id-ID"/>
        </a:p>
      </dgm:t>
    </dgm:pt>
    <dgm:pt modelId="{C1157E91-E825-4871-9961-90829EA0C62A}" type="pres">
      <dgm:prSet presAssocID="{ECA44EE6-18BB-44D2-B5D5-8B0420A5426B}" presName="compChildNode" presStyleCnt="0"/>
      <dgm:spPr/>
    </dgm:pt>
    <dgm:pt modelId="{75D6DA7F-11B5-4B77-81AD-DE65C3D91021}" type="pres">
      <dgm:prSet presAssocID="{ECA44EE6-18BB-44D2-B5D5-8B0420A5426B}" presName="theInnerList" presStyleCnt="0"/>
      <dgm:spPr/>
    </dgm:pt>
    <dgm:pt modelId="{14665587-5D95-445A-93E9-C66C3ABA47D0}" type="pres">
      <dgm:prSet presAssocID="{E4FA88D5-534E-4A00-ADE4-AC2C44362EF5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E429C98-836F-4755-9670-D5CB476D3495}" type="pres">
      <dgm:prSet presAssocID="{E4FA88D5-534E-4A00-ADE4-AC2C44362EF5}" presName="aSpace2" presStyleCnt="0"/>
      <dgm:spPr/>
    </dgm:pt>
    <dgm:pt modelId="{A87B5BB4-B7BD-4BB6-AABA-C3322163F26F}" type="pres">
      <dgm:prSet presAssocID="{60F349C4-678B-408A-B2A5-58F9B514402B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78F2B7C-A3E2-4574-9317-AC4EC6EECE09}" type="pres">
      <dgm:prSet presAssocID="{ECA44EE6-18BB-44D2-B5D5-8B0420A5426B}" presName="aSpace" presStyleCnt="0"/>
      <dgm:spPr/>
    </dgm:pt>
    <dgm:pt modelId="{EE91E70E-9BDE-4F64-8163-592F1AB30D5F}" type="pres">
      <dgm:prSet presAssocID="{3792AE52-DBB1-464E-9F54-AF88499E78F8}" presName="compNode" presStyleCnt="0"/>
      <dgm:spPr/>
    </dgm:pt>
    <dgm:pt modelId="{897C8D5F-B3FC-4717-A67E-1468951D9163}" type="pres">
      <dgm:prSet presAssocID="{3792AE52-DBB1-464E-9F54-AF88499E78F8}" presName="aNode" presStyleLbl="bgShp" presStyleIdx="1" presStyleCnt="3"/>
      <dgm:spPr/>
      <dgm:t>
        <a:bodyPr/>
        <a:lstStyle/>
        <a:p>
          <a:endParaRPr lang="id-ID"/>
        </a:p>
      </dgm:t>
    </dgm:pt>
    <dgm:pt modelId="{2711450C-5D6A-4093-95D0-C569E698CCD5}" type="pres">
      <dgm:prSet presAssocID="{3792AE52-DBB1-464E-9F54-AF88499E78F8}" presName="textNode" presStyleLbl="bgShp" presStyleIdx="1" presStyleCnt="3"/>
      <dgm:spPr/>
      <dgm:t>
        <a:bodyPr/>
        <a:lstStyle/>
        <a:p>
          <a:endParaRPr lang="id-ID"/>
        </a:p>
      </dgm:t>
    </dgm:pt>
    <dgm:pt modelId="{0EBDB5B0-CA49-49FD-A059-AEE4AA113F96}" type="pres">
      <dgm:prSet presAssocID="{3792AE52-DBB1-464E-9F54-AF88499E78F8}" presName="compChildNode" presStyleCnt="0"/>
      <dgm:spPr/>
    </dgm:pt>
    <dgm:pt modelId="{BF3214F5-33CB-438B-8274-26935D1CCB5B}" type="pres">
      <dgm:prSet presAssocID="{3792AE52-DBB1-464E-9F54-AF88499E78F8}" presName="theInnerList" presStyleCnt="0"/>
      <dgm:spPr/>
    </dgm:pt>
    <dgm:pt modelId="{27834339-E8F3-4513-B0C6-D34E96812AEA}" type="pres">
      <dgm:prSet presAssocID="{226CBD84-FF3B-4C39-9984-726542ABF578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291CC54-326C-4F0C-B273-9C0A9B0BD49E}" type="pres">
      <dgm:prSet presAssocID="{226CBD84-FF3B-4C39-9984-726542ABF578}" presName="aSpace2" presStyleCnt="0"/>
      <dgm:spPr/>
    </dgm:pt>
    <dgm:pt modelId="{597FA445-6E71-48FE-98B2-9A0E8B2F045E}" type="pres">
      <dgm:prSet presAssocID="{4D3D426B-6AD9-4D13-B77A-2CEC99E46986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DD5329E-8D68-436B-B304-BD5C83CA791D}" type="pres">
      <dgm:prSet presAssocID="{3792AE52-DBB1-464E-9F54-AF88499E78F8}" presName="aSpace" presStyleCnt="0"/>
      <dgm:spPr/>
    </dgm:pt>
    <dgm:pt modelId="{8CBAC67A-22F3-4BF7-B85C-FA4C01BDE818}" type="pres">
      <dgm:prSet presAssocID="{267F1AD1-18B5-4B0D-99BA-7357EA0B2E6B}" presName="compNode" presStyleCnt="0"/>
      <dgm:spPr/>
    </dgm:pt>
    <dgm:pt modelId="{E104C413-CA2B-4D04-B852-4E143CB5E118}" type="pres">
      <dgm:prSet presAssocID="{267F1AD1-18B5-4B0D-99BA-7357EA0B2E6B}" presName="aNode" presStyleLbl="bgShp" presStyleIdx="2" presStyleCnt="3"/>
      <dgm:spPr/>
      <dgm:t>
        <a:bodyPr/>
        <a:lstStyle/>
        <a:p>
          <a:endParaRPr lang="id-ID"/>
        </a:p>
      </dgm:t>
    </dgm:pt>
    <dgm:pt modelId="{B7AD993E-6397-405B-A966-9A76098D9F92}" type="pres">
      <dgm:prSet presAssocID="{267F1AD1-18B5-4B0D-99BA-7357EA0B2E6B}" presName="textNode" presStyleLbl="bgShp" presStyleIdx="2" presStyleCnt="3"/>
      <dgm:spPr/>
      <dgm:t>
        <a:bodyPr/>
        <a:lstStyle/>
        <a:p>
          <a:endParaRPr lang="id-ID"/>
        </a:p>
      </dgm:t>
    </dgm:pt>
    <dgm:pt modelId="{1FA75556-4B37-4830-BC10-833EB8430924}" type="pres">
      <dgm:prSet presAssocID="{267F1AD1-18B5-4B0D-99BA-7357EA0B2E6B}" presName="compChildNode" presStyleCnt="0"/>
      <dgm:spPr/>
    </dgm:pt>
    <dgm:pt modelId="{C51F88E3-A02E-4AE4-A3EB-0E6257229BB9}" type="pres">
      <dgm:prSet presAssocID="{267F1AD1-18B5-4B0D-99BA-7357EA0B2E6B}" presName="theInnerList" presStyleCnt="0"/>
      <dgm:spPr/>
    </dgm:pt>
    <dgm:pt modelId="{AE792FFD-28D0-40EA-A4C7-1C10277EA4EE}" type="pres">
      <dgm:prSet presAssocID="{EF0D9E17-64AD-439D-8284-CFFEC3D27A74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CF1593F-A1D5-4EF1-91B8-F7C4FB059B43}" type="pres">
      <dgm:prSet presAssocID="{EF0D9E17-64AD-439D-8284-CFFEC3D27A74}" presName="aSpace2" presStyleCnt="0"/>
      <dgm:spPr/>
    </dgm:pt>
    <dgm:pt modelId="{C4045D97-F213-45B9-BDA1-35C3FF4EFF07}" type="pres">
      <dgm:prSet presAssocID="{E85A0D15-AE93-445B-8535-D3FF76563C80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E7E412C-5110-4B15-907D-7BBDA31DEE55}" type="pres">
      <dgm:prSet presAssocID="{E85A0D15-AE93-445B-8535-D3FF76563C80}" presName="aSpace2" presStyleCnt="0"/>
      <dgm:spPr/>
    </dgm:pt>
    <dgm:pt modelId="{66B0C43D-770F-4AB9-8DB5-96A58BF0C3B2}" type="pres">
      <dgm:prSet presAssocID="{255773F8-4A34-4E89-9524-F1003BC3E3B9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7CABD00-1B7F-4DD3-B98C-2D66659B0325}" type="pres">
      <dgm:prSet presAssocID="{255773F8-4A34-4E89-9524-F1003BC3E3B9}" presName="aSpace2" presStyleCnt="0"/>
      <dgm:spPr/>
    </dgm:pt>
    <dgm:pt modelId="{671A5E72-9C5D-4FC8-AD79-6331F05C49AC}" type="pres">
      <dgm:prSet presAssocID="{B991747B-850C-4EBD-B272-A9E9A602DE44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E1FA67A8-D937-469D-8536-ED4683BA7F76}" type="presOf" srcId="{EF0D9E17-64AD-439D-8284-CFFEC3D27A74}" destId="{AE792FFD-28D0-40EA-A4C7-1C10277EA4EE}" srcOrd="0" destOrd="0" presId="urn:microsoft.com/office/officeart/2005/8/layout/lProcess2"/>
    <dgm:cxn modelId="{CC0A95C9-3972-4225-ACB6-1856952C9497}" srcId="{3792AE52-DBB1-464E-9F54-AF88499E78F8}" destId="{226CBD84-FF3B-4C39-9984-726542ABF578}" srcOrd="0" destOrd="0" parTransId="{90B25743-F3CE-4CD3-9E10-C228A7BC5780}" sibTransId="{1C1719D2-1A98-4AF1-B96F-B659CF850084}"/>
    <dgm:cxn modelId="{38BF55CB-F3E9-46F2-8FBB-E73CC68DF12B}" type="presOf" srcId="{3792AE52-DBB1-464E-9F54-AF88499E78F8}" destId="{2711450C-5D6A-4093-95D0-C569E698CCD5}" srcOrd="1" destOrd="0" presId="urn:microsoft.com/office/officeart/2005/8/layout/lProcess2"/>
    <dgm:cxn modelId="{3FCFD163-4721-42AB-B68B-3900F1C9D394}" type="presOf" srcId="{3792AE52-DBB1-464E-9F54-AF88499E78F8}" destId="{897C8D5F-B3FC-4717-A67E-1468951D9163}" srcOrd="0" destOrd="0" presId="urn:microsoft.com/office/officeart/2005/8/layout/lProcess2"/>
    <dgm:cxn modelId="{0190C61A-2221-49D8-A1CE-5B4B2EFC80B6}" srcId="{267F1AD1-18B5-4B0D-99BA-7357EA0B2E6B}" destId="{EF0D9E17-64AD-439D-8284-CFFEC3D27A74}" srcOrd="0" destOrd="0" parTransId="{0119281E-AC82-4500-8BA6-BAC5E60C0EEC}" sibTransId="{B52F3D4D-C7FC-4AF9-B7AB-BE6932B19959}"/>
    <dgm:cxn modelId="{6DE24275-F856-45E6-9E54-9767AA90542D}" type="presOf" srcId="{ECA44EE6-18BB-44D2-B5D5-8B0420A5426B}" destId="{97D54762-67E3-4C2B-BADA-745182D0E649}" srcOrd="1" destOrd="0" presId="urn:microsoft.com/office/officeart/2005/8/layout/lProcess2"/>
    <dgm:cxn modelId="{88D27828-287D-4421-9A6E-D548A6A90CCD}" srcId="{267F1AD1-18B5-4B0D-99BA-7357EA0B2E6B}" destId="{255773F8-4A34-4E89-9524-F1003BC3E3B9}" srcOrd="2" destOrd="0" parTransId="{F08D3E79-0079-45FA-A658-5B0AE5DCDD44}" sibTransId="{53232777-C595-4909-8F37-C7FC71CD1FFA}"/>
    <dgm:cxn modelId="{587266C4-FE85-44ED-BB17-70C34766B71C}" type="presOf" srcId="{E4FA88D5-534E-4A00-ADE4-AC2C44362EF5}" destId="{14665587-5D95-445A-93E9-C66C3ABA47D0}" srcOrd="0" destOrd="0" presId="urn:microsoft.com/office/officeart/2005/8/layout/lProcess2"/>
    <dgm:cxn modelId="{1116DDB8-6204-4A2B-9E17-57085E05A25B}" srcId="{ECA44EE6-18BB-44D2-B5D5-8B0420A5426B}" destId="{60F349C4-678B-408A-B2A5-58F9B514402B}" srcOrd="1" destOrd="0" parTransId="{08E39774-92FE-4192-8E21-63BE03EA4219}" sibTransId="{D7B269A4-8254-4E0A-A1A9-2EFFCE74699F}"/>
    <dgm:cxn modelId="{F2B37055-92AC-4091-9E7C-A573D64420EC}" type="presOf" srcId="{255773F8-4A34-4E89-9524-F1003BC3E3B9}" destId="{66B0C43D-770F-4AB9-8DB5-96A58BF0C3B2}" srcOrd="0" destOrd="0" presId="urn:microsoft.com/office/officeart/2005/8/layout/lProcess2"/>
    <dgm:cxn modelId="{A2461DF7-3CBD-4A79-8E01-0DC03F1D1E2B}" type="presOf" srcId="{E85A0D15-AE93-445B-8535-D3FF76563C80}" destId="{C4045D97-F213-45B9-BDA1-35C3FF4EFF07}" srcOrd="0" destOrd="0" presId="urn:microsoft.com/office/officeart/2005/8/layout/lProcess2"/>
    <dgm:cxn modelId="{9257E41D-251D-4F93-B183-BB62F4E0B1A4}" type="presOf" srcId="{60F349C4-678B-408A-B2A5-58F9B514402B}" destId="{A87B5BB4-B7BD-4BB6-AABA-C3322163F26F}" srcOrd="0" destOrd="0" presId="urn:microsoft.com/office/officeart/2005/8/layout/lProcess2"/>
    <dgm:cxn modelId="{E0B90647-771A-4E41-95B5-C3E3FED1CAAC}" srcId="{3792AE52-DBB1-464E-9F54-AF88499E78F8}" destId="{4D3D426B-6AD9-4D13-B77A-2CEC99E46986}" srcOrd="1" destOrd="0" parTransId="{11AABE94-EDB4-4902-96EE-68A6309A996A}" sibTransId="{C99490B9-7ACC-43AE-90E2-50F9F4912471}"/>
    <dgm:cxn modelId="{9A382394-E5FC-4F1F-906A-6147E08AD793}" type="presOf" srcId="{A47E6CE5-972D-4FCC-8918-74035D93CB48}" destId="{EA04340A-B5F3-4941-B4FD-47A82A029A13}" srcOrd="0" destOrd="0" presId="urn:microsoft.com/office/officeart/2005/8/layout/lProcess2"/>
    <dgm:cxn modelId="{BF7CB5FF-50E6-4A2C-A5DE-4F2F350076A4}" srcId="{A47E6CE5-972D-4FCC-8918-74035D93CB48}" destId="{3792AE52-DBB1-464E-9F54-AF88499E78F8}" srcOrd="1" destOrd="0" parTransId="{FEFC0F53-1DC1-49C0-A666-A344C16984E2}" sibTransId="{AE55136A-5B1B-40A2-91A9-EB52182681C6}"/>
    <dgm:cxn modelId="{23EC4ADD-675A-4799-B0A2-480BFE30122B}" srcId="{ECA44EE6-18BB-44D2-B5D5-8B0420A5426B}" destId="{E4FA88D5-534E-4A00-ADE4-AC2C44362EF5}" srcOrd="0" destOrd="0" parTransId="{EE0F072D-D16D-4AAE-BFB2-81B727AB5B36}" sibTransId="{68B16C67-0F7B-4B90-9EFE-312C627AABE5}"/>
    <dgm:cxn modelId="{A5AA2D5C-0640-464E-8F1B-3745333F22A2}" type="presOf" srcId="{B991747B-850C-4EBD-B272-A9E9A602DE44}" destId="{671A5E72-9C5D-4FC8-AD79-6331F05C49AC}" srcOrd="0" destOrd="0" presId="urn:microsoft.com/office/officeart/2005/8/layout/lProcess2"/>
    <dgm:cxn modelId="{399D1AFE-F6C8-44CD-880C-74B3B7DF83F9}" type="presOf" srcId="{267F1AD1-18B5-4B0D-99BA-7357EA0B2E6B}" destId="{B7AD993E-6397-405B-A966-9A76098D9F92}" srcOrd="1" destOrd="0" presId="urn:microsoft.com/office/officeart/2005/8/layout/lProcess2"/>
    <dgm:cxn modelId="{0F49F19F-EF61-4E22-BA4E-4FEB34D001F7}" srcId="{A47E6CE5-972D-4FCC-8918-74035D93CB48}" destId="{267F1AD1-18B5-4B0D-99BA-7357EA0B2E6B}" srcOrd="2" destOrd="0" parTransId="{E53E724E-0B6C-4DFA-A5AA-338556FC02EF}" sibTransId="{76CE9954-32E2-41BB-A059-6AF735EA707A}"/>
    <dgm:cxn modelId="{DFAC5459-6533-49CD-AB57-3A76CC89B671}" srcId="{267F1AD1-18B5-4B0D-99BA-7357EA0B2E6B}" destId="{B991747B-850C-4EBD-B272-A9E9A602DE44}" srcOrd="3" destOrd="0" parTransId="{A1768711-208D-418A-9695-AC76F2561136}" sibTransId="{494B9938-B335-4B79-9939-F2B2AFD15E7E}"/>
    <dgm:cxn modelId="{A95F5D10-1441-4DFB-B143-346FE7B1AE79}" type="presOf" srcId="{267F1AD1-18B5-4B0D-99BA-7357EA0B2E6B}" destId="{E104C413-CA2B-4D04-B852-4E143CB5E118}" srcOrd="0" destOrd="0" presId="urn:microsoft.com/office/officeart/2005/8/layout/lProcess2"/>
    <dgm:cxn modelId="{4CE1B3BA-CEE4-4079-AEAE-6745AF457463}" type="presOf" srcId="{226CBD84-FF3B-4C39-9984-726542ABF578}" destId="{27834339-E8F3-4513-B0C6-D34E96812AEA}" srcOrd="0" destOrd="0" presId="urn:microsoft.com/office/officeart/2005/8/layout/lProcess2"/>
    <dgm:cxn modelId="{6A211F43-AAE7-4DCC-BF63-EF96772C9F71}" type="presOf" srcId="{4D3D426B-6AD9-4D13-B77A-2CEC99E46986}" destId="{597FA445-6E71-48FE-98B2-9A0E8B2F045E}" srcOrd="0" destOrd="0" presId="urn:microsoft.com/office/officeart/2005/8/layout/lProcess2"/>
    <dgm:cxn modelId="{0FACA989-22F4-41BD-8283-E866E6C0DB52}" srcId="{A47E6CE5-972D-4FCC-8918-74035D93CB48}" destId="{ECA44EE6-18BB-44D2-B5D5-8B0420A5426B}" srcOrd="0" destOrd="0" parTransId="{1A4B5330-4A0B-4CC6-9F4F-B3BBD7408432}" sibTransId="{A21E8C56-3234-4838-9078-53BF161E0AE4}"/>
    <dgm:cxn modelId="{98511AB5-6AF0-4551-BFF6-A9181F0312D6}" srcId="{267F1AD1-18B5-4B0D-99BA-7357EA0B2E6B}" destId="{E85A0D15-AE93-445B-8535-D3FF76563C80}" srcOrd="1" destOrd="0" parTransId="{E8970799-A21F-4266-86DB-1B4D76202E84}" sibTransId="{E3C24F35-6EDB-4FEB-9021-D2A77E584D16}"/>
    <dgm:cxn modelId="{0B6F89ED-3626-41AC-9700-CCFBF2ED3DC4}" type="presOf" srcId="{ECA44EE6-18BB-44D2-B5D5-8B0420A5426B}" destId="{46C56878-303B-4EF0-88DB-E30BEFA86A55}" srcOrd="0" destOrd="0" presId="urn:microsoft.com/office/officeart/2005/8/layout/lProcess2"/>
    <dgm:cxn modelId="{6C638DB9-7193-4A36-A26D-72B128C532AC}" type="presParOf" srcId="{EA04340A-B5F3-4941-B4FD-47A82A029A13}" destId="{C86A157B-1DC1-4F24-9DC8-74BB913DB6BA}" srcOrd="0" destOrd="0" presId="urn:microsoft.com/office/officeart/2005/8/layout/lProcess2"/>
    <dgm:cxn modelId="{9522139C-01C3-4907-8D9A-E33253E4E877}" type="presParOf" srcId="{C86A157B-1DC1-4F24-9DC8-74BB913DB6BA}" destId="{46C56878-303B-4EF0-88DB-E30BEFA86A55}" srcOrd="0" destOrd="0" presId="urn:microsoft.com/office/officeart/2005/8/layout/lProcess2"/>
    <dgm:cxn modelId="{B0B0C2D0-1934-4DBA-9AA7-998037CEEBF7}" type="presParOf" srcId="{C86A157B-1DC1-4F24-9DC8-74BB913DB6BA}" destId="{97D54762-67E3-4C2B-BADA-745182D0E649}" srcOrd="1" destOrd="0" presId="urn:microsoft.com/office/officeart/2005/8/layout/lProcess2"/>
    <dgm:cxn modelId="{2E76A8E8-1359-4112-8CEA-30334E1AA420}" type="presParOf" srcId="{C86A157B-1DC1-4F24-9DC8-74BB913DB6BA}" destId="{C1157E91-E825-4871-9961-90829EA0C62A}" srcOrd="2" destOrd="0" presId="urn:microsoft.com/office/officeart/2005/8/layout/lProcess2"/>
    <dgm:cxn modelId="{7F620CDD-CA24-4FD5-A3D0-63FB2869BF2C}" type="presParOf" srcId="{C1157E91-E825-4871-9961-90829EA0C62A}" destId="{75D6DA7F-11B5-4B77-81AD-DE65C3D91021}" srcOrd="0" destOrd="0" presId="urn:microsoft.com/office/officeart/2005/8/layout/lProcess2"/>
    <dgm:cxn modelId="{5995F0BC-46C4-430F-8D5D-3D5F117978EC}" type="presParOf" srcId="{75D6DA7F-11B5-4B77-81AD-DE65C3D91021}" destId="{14665587-5D95-445A-93E9-C66C3ABA47D0}" srcOrd="0" destOrd="0" presId="urn:microsoft.com/office/officeart/2005/8/layout/lProcess2"/>
    <dgm:cxn modelId="{3CC57A8B-81CA-4BE4-94D8-E7EDC69EBB90}" type="presParOf" srcId="{75D6DA7F-11B5-4B77-81AD-DE65C3D91021}" destId="{DE429C98-836F-4755-9670-D5CB476D3495}" srcOrd="1" destOrd="0" presId="urn:microsoft.com/office/officeart/2005/8/layout/lProcess2"/>
    <dgm:cxn modelId="{64BDBC57-7D39-4A18-9EEC-D18984C76DBE}" type="presParOf" srcId="{75D6DA7F-11B5-4B77-81AD-DE65C3D91021}" destId="{A87B5BB4-B7BD-4BB6-AABA-C3322163F26F}" srcOrd="2" destOrd="0" presId="urn:microsoft.com/office/officeart/2005/8/layout/lProcess2"/>
    <dgm:cxn modelId="{7C63DE57-B084-4C70-9779-8B5B5E7E638C}" type="presParOf" srcId="{EA04340A-B5F3-4941-B4FD-47A82A029A13}" destId="{578F2B7C-A3E2-4574-9317-AC4EC6EECE09}" srcOrd="1" destOrd="0" presId="urn:microsoft.com/office/officeart/2005/8/layout/lProcess2"/>
    <dgm:cxn modelId="{D4FC5849-7A33-483A-AE97-78144FAF6FE4}" type="presParOf" srcId="{EA04340A-B5F3-4941-B4FD-47A82A029A13}" destId="{EE91E70E-9BDE-4F64-8163-592F1AB30D5F}" srcOrd="2" destOrd="0" presId="urn:microsoft.com/office/officeart/2005/8/layout/lProcess2"/>
    <dgm:cxn modelId="{234D7625-C990-48C9-BFC2-87758875A7D7}" type="presParOf" srcId="{EE91E70E-9BDE-4F64-8163-592F1AB30D5F}" destId="{897C8D5F-B3FC-4717-A67E-1468951D9163}" srcOrd="0" destOrd="0" presId="urn:microsoft.com/office/officeart/2005/8/layout/lProcess2"/>
    <dgm:cxn modelId="{D34EAF7A-411E-434C-B138-B40B84353A04}" type="presParOf" srcId="{EE91E70E-9BDE-4F64-8163-592F1AB30D5F}" destId="{2711450C-5D6A-4093-95D0-C569E698CCD5}" srcOrd="1" destOrd="0" presId="urn:microsoft.com/office/officeart/2005/8/layout/lProcess2"/>
    <dgm:cxn modelId="{3B2721B8-41B8-46EE-A5B4-5FB03B291FED}" type="presParOf" srcId="{EE91E70E-9BDE-4F64-8163-592F1AB30D5F}" destId="{0EBDB5B0-CA49-49FD-A059-AEE4AA113F96}" srcOrd="2" destOrd="0" presId="urn:microsoft.com/office/officeart/2005/8/layout/lProcess2"/>
    <dgm:cxn modelId="{3736ECD8-3C00-4C02-9856-47C846B76DE8}" type="presParOf" srcId="{0EBDB5B0-CA49-49FD-A059-AEE4AA113F96}" destId="{BF3214F5-33CB-438B-8274-26935D1CCB5B}" srcOrd="0" destOrd="0" presId="urn:microsoft.com/office/officeart/2005/8/layout/lProcess2"/>
    <dgm:cxn modelId="{041E6C8D-DA2F-476F-B3CF-AFE017D5581E}" type="presParOf" srcId="{BF3214F5-33CB-438B-8274-26935D1CCB5B}" destId="{27834339-E8F3-4513-B0C6-D34E96812AEA}" srcOrd="0" destOrd="0" presId="urn:microsoft.com/office/officeart/2005/8/layout/lProcess2"/>
    <dgm:cxn modelId="{EBD5060E-34BD-4BC8-BB9B-D441C62FD51C}" type="presParOf" srcId="{BF3214F5-33CB-438B-8274-26935D1CCB5B}" destId="{0291CC54-326C-4F0C-B273-9C0A9B0BD49E}" srcOrd="1" destOrd="0" presId="urn:microsoft.com/office/officeart/2005/8/layout/lProcess2"/>
    <dgm:cxn modelId="{65636327-9C0A-4664-9226-5DFC16998266}" type="presParOf" srcId="{BF3214F5-33CB-438B-8274-26935D1CCB5B}" destId="{597FA445-6E71-48FE-98B2-9A0E8B2F045E}" srcOrd="2" destOrd="0" presId="urn:microsoft.com/office/officeart/2005/8/layout/lProcess2"/>
    <dgm:cxn modelId="{82308B31-033D-4EBC-8346-0BD446880C67}" type="presParOf" srcId="{EA04340A-B5F3-4941-B4FD-47A82A029A13}" destId="{4DD5329E-8D68-436B-B304-BD5C83CA791D}" srcOrd="3" destOrd="0" presId="urn:microsoft.com/office/officeart/2005/8/layout/lProcess2"/>
    <dgm:cxn modelId="{12EDCCB6-14B3-4B76-A7A8-59E1636B5A14}" type="presParOf" srcId="{EA04340A-B5F3-4941-B4FD-47A82A029A13}" destId="{8CBAC67A-22F3-4BF7-B85C-FA4C01BDE818}" srcOrd="4" destOrd="0" presId="urn:microsoft.com/office/officeart/2005/8/layout/lProcess2"/>
    <dgm:cxn modelId="{94689CB5-A595-4D31-A88B-5D2FD71AD654}" type="presParOf" srcId="{8CBAC67A-22F3-4BF7-B85C-FA4C01BDE818}" destId="{E104C413-CA2B-4D04-B852-4E143CB5E118}" srcOrd="0" destOrd="0" presId="urn:microsoft.com/office/officeart/2005/8/layout/lProcess2"/>
    <dgm:cxn modelId="{CF3230AF-7BCC-4A98-A89D-5EA6AB943EEA}" type="presParOf" srcId="{8CBAC67A-22F3-4BF7-B85C-FA4C01BDE818}" destId="{B7AD993E-6397-405B-A966-9A76098D9F92}" srcOrd="1" destOrd="0" presId="urn:microsoft.com/office/officeart/2005/8/layout/lProcess2"/>
    <dgm:cxn modelId="{3BC67370-C230-4A7B-84B8-0D69C2E56BF2}" type="presParOf" srcId="{8CBAC67A-22F3-4BF7-B85C-FA4C01BDE818}" destId="{1FA75556-4B37-4830-BC10-833EB8430924}" srcOrd="2" destOrd="0" presId="urn:microsoft.com/office/officeart/2005/8/layout/lProcess2"/>
    <dgm:cxn modelId="{5F91173F-FA6B-4687-98A7-BCCCEE5D47D6}" type="presParOf" srcId="{1FA75556-4B37-4830-BC10-833EB8430924}" destId="{C51F88E3-A02E-4AE4-A3EB-0E6257229BB9}" srcOrd="0" destOrd="0" presId="urn:microsoft.com/office/officeart/2005/8/layout/lProcess2"/>
    <dgm:cxn modelId="{F32B4C47-B799-4E8E-8BE9-A509D218700D}" type="presParOf" srcId="{C51F88E3-A02E-4AE4-A3EB-0E6257229BB9}" destId="{AE792FFD-28D0-40EA-A4C7-1C10277EA4EE}" srcOrd="0" destOrd="0" presId="urn:microsoft.com/office/officeart/2005/8/layout/lProcess2"/>
    <dgm:cxn modelId="{6D062B9A-83C8-45B5-ACC2-76B6E23AE56F}" type="presParOf" srcId="{C51F88E3-A02E-4AE4-A3EB-0E6257229BB9}" destId="{7CF1593F-A1D5-4EF1-91B8-F7C4FB059B43}" srcOrd="1" destOrd="0" presId="urn:microsoft.com/office/officeart/2005/8/layout/lProcess2"/>
    <dgm:cxn modelId="{CF3A282B-3A18-4698-A03C-3736083B5830}" type="presParOf" srcId="{C51F88E3-A02E-4AE4-A3EB-0E6257229BB9}" destId="{C4045D97-F213-45B9-BDA1-35C3FF4EFF07}" srcOrd="2" destOrd="0" presId="urn:microsoft.com/office/officeart/2005/8/layout/lProcess2"/>
    <dgm:cxn modelId="{044DBC99-FC2D-4362-9862-35CF8A95E426}" type="presParOf" srcId="{C51F88E3-A02E-4AE4-A3EB-0E6257229BB9}" destId="{2E7E412C-5110-4B15-907D-7BBDA31DEE55}" srcOrd="3" destOrd="0" presId="urn:microsoft.com/office/officeart/2005/8/layout/lProcess2"/>
    <dgm:cxn modelId="{0FFD1AE2-47AA-472F-B6ED-8B1C9FDAF69E}" type="presParOf" srcId="{C51F88E3-A02E-4AE4-A3EB-0E6257229BB9}" destId="{66B0C43D-770F-4AB9-8DB5-96A58BF0C3B2}" srcOrd="4" destOrd="0" presId="urn:microsoft.com/office/officeart/2005/8/layout/lProcess2"/>
    <dgm:cxn modelId="{86558628-A8AD-410A-AE91-A41AD287924F}" type="presParOf" srcId="{C51F88E3-A02E-4AE4-A3EB-0E6257229BB9}" destId="{C7CABD00-1B7F-4DD3-B98C-2D66659B0325}" srcOrd="5" destOrd="0" presId="urn:microsoft.com/office/officeart/2005/8/layout/lProcess2"/>
    <dgm:cxn modelId="{58047AA5-ABCE-4C0E-B860-9DFA0CFCBCF0}" type="presParOf" srcId="{C51F88E3-A02E-4AE4-A3EB-0E6257229BB9}" destId="{671A5E72-9C5D-4FC8-AD79-6331F05C49AC}" srcOrd="6" destOrd="0" presId="urn:microsoft.com/office/officeart/2005/8/layout/lProcess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0579931-4607-4AB5-8410-DA01C60A62C9}" type="doc">
      <dgm:prSet loTypeId="urn:microsoft.com/office/officeart/2008/layout/PictureStrips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58C29BB4-29F5-4B9E-82A1-D79FD1C67217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C00000"/>
        </a:solidFill>
      </dgm:spPr>
      <dgm:t>
        <a:bodyPr/>
        <a:lstStyle/>
        <a:p>
          <a:r>
            <a:rPr lang="id-ID" dirty="0" smtClean="0">
              <a:solidFill>
                <a:schemeClr val="bg1"/>
              </a:solidFill>
              <a:hlinkClick xmlns:r="http://schemas.openxmlformats.org/officeDocument/2006/relationships" r:id="rId1" action="ppaction://hlinkfile"/>
            </a:rPr>
            <a:t>Lembar Refleksi Guru Pemula</a:t>
          </a:r>
          <a:endParaRPr lang="id-ID" dirty="0">
            <a:solidFill>
              <a:schemeClr val="bg1"/>
            </a:solidFill>
          </a:endParaRPr>
        </a:p>
      </dgm:t>
    </dgm:pt>
    <dgm:pt modelId="{E4F7961C-83B0-4800-9254-D08807102665}" type="parTrans" cxnId="{D0CE4DC3-7828-4F20-B5C2-5ED8F5A326AE}">
      <dgm:prSet/>
      <dgm:spPr/>
      <dgm:t>
        <a:bodyPr/>
        <a:lstStyle/>
        <a:p>
          <a:endParaRPr lang="id-ID"/>
        </a:p>
      </dgm:t>
    </dgm:pt>
    <dgm:pt modelId="{A747EE4D-0236-42A0-85D9-8E7B21ED91D7}" type="sibTrans" cxnId="{D0CE4DC3-7828-4F20-B5C2-5ED8F5A326AE}">
      <dgm:prSet/>
      <dgm:spPr/>
      <dgm:t>
        <a:bodyPr/>
        <a:lstStyle/>
        <a:p>
          <a:endParaRPr lang="id-ID"/>
        </a:p>
      </dgm:t>
    </dgm:pt>
    <dgm:pt modelId="{577F1A5D-9600-4D36-A65F-BD5585F774A0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00B0F0"/>
        </a:solidFill>
      </dgm:spPr>
      <dgm:t>
        <a:bodyPr/>
        <a:lstStyle/>
        <a:p>
          <a:r>
            <a:rPr lang="id-ID" dirty="0" smtClean="0">
              <a:solidFill>
                <a:schemeClr val="tx1"/>
              </a:solidFill>
              <a:hlinkClick xmlns:r="http://schemas.openxmlformats.org/officeDocument/2006/relationships" r:id="rId2" action="ppaction://hlinkfile"/>
            </a:rPr>
            <a:t>Lembar Observasi Pembelajaran</a:t>
          </a:r>
          <a:endParaRPr lang="id-ID" dirty="0">
            <a:solidFill>
              <a:schemeClr val="tx1"/>
            </a:solidFill>
          </a:endParaRPr>
        </a:p>
      </dgm:t>
    </dgm:pt>
    <dgm:pt modelId="{2251FC63-7303-471B-82C1-1381DABDC90C}" type="parTrans" cxnId="{BB266B5D-9B53-407D-807F-E4AB8C96CA7D}">
      <dgm:prSet/>
      <dgm:spPr/>
      <dgm:t>
        <a:bodyPr/>
        <a:lstStyle/>
        <a:p>
          <a:endParaRPr lang="id-ID"/>
        </a:p>
      </dgm:t>
    </dgm:pt>
    <dgm:pt modelId="{4B204FB1-2EF5-420D-8CC9-EDF86CDEB78E}" type="sibTrans" cxnId="{BB266B5D-9B53-407D-807F-E4AB8C96CA7D}">
      <dgm:prSet/>
      <dgm:spPr/>
      <dgm:t>
        <a:bodyPr/>
        <a:lstStyle/>
        <a:p>
          <a:endParaRPr lang="id-ID"/>
        </a:p>
      </dgm:t>
    </dgm:pt>
    <dgm:pt modelId="{115D451A-0884-4168-BE12-74DE3EC91271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7030A0"/>
        </a:solidFill>
      </dgm:spPr>
      <dgm:t>
        <a:bodyPr/>
        <a:lstStyle/>
        <a:p>
          <a:r>
            <a:rPr lang="id-ID" dirty="0" smtClean="0">
              <a:solidFill>
                <a:schemeClr val="tx1"/>
              </a:solidFill>
              <a:hlinkClick xmlns:r="http://schemas.openxmlformats.org/officeDocument/2006/relationships" r:id="rId3" action="ppaction://hlinkfile"/>
            </a:rPr>
            <a:t>Rekapitulasi Hasil Observasi</a:t>
          </a:r>
          <a:endParaRPr lang="id-ID" dirty="0">
            <a:solidFill>
              <a:schemeClr val="tx1"/>
            </a:solidFill>
          </a:endParaRPr>
        </a:p>
      </dgm:t>
    </dgm:pt>
    <dgm:pt modelId="{D2A8BF7A-A015-4241-87EB-01073B7456CB}" type="parTrans" cxnId="{B587B69E-CB85-45B9-9E56-26320B05E154}">
      <dgm:prSet/>
      <dgm:spPr/>
      <dgm:t>
        <a:bodyPr/>
        <a:lstStyle/>
        <a:p>
          <a:endParaRPr lang="id-ID"/>
        </a:p>
      </dgm:t>
    </dgm:pt>
    <dgm:pt modelId="{243B47CF-84C1-42B8-85BC-2C6E77708FBE}" type="sibTrans" cxnId="{B587B69E-CB85-45B9-9E56-26320B05E154}">
      <dgm:prSet/>
      <dgm:spPr/>
      <dgm:t>
        <a:bodyPr/>
        <a:lstStyle/>
        <a:p>
          <a:endParaRPr lang="id-ID"/>
        </a:p>
      </dgm:t>
    </dgm:pt>
    <dgm:pt modelId="{A9331C9F-DE9B-46FC-B9A0-BADEE6B052E9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0000"/>
        </a:solidFill>
      </dgm:spPr>
      <dgm:t>
        <a:bodyPr/>
        <a:lstStyle/>
        <a:p>
          <a:r>
            <a:rPr lang="id-ID" dirty="0" smtClean="0">
              <a:solidFill>
                <a:schemeClr val="tx1"/>
              </a:solidFill>
            </a:rPr>
            <a:t>INSTRUMEN PKG</a:t>
          </a:r>
          <a:endParaRPr lang="id-ID" dirty="0">
            <a:solidFill>
              <a:schemeClr val="tx1"/>
            </a:solidFill>
          </a:endParaRPr>
        </a:p>
      </dgm:t>
    </dgm:pt>
    <dgm:pt modelId="{D55461EA-51D4-4F8C-B917-02043C96885C}" type="parTrans" cxnId="{2B584E73-B890-4F74-8604-1770A15F6698}">
      <dgm:prSet/>
      <dgm:spPr/>
      <dgm:t>
        <a:bodyPr/>
        <a:lstStyle/>
        <a:p>
          <a:endParaRPr lang="id-ID"/>
        </a:p>
      </dgm:t>
    </dgm:pt>
    <dgm:pt modelId="{761B116E-FA18-40AE-99F6-D627A38123B0}" type="sibTrans" cxnId="{2B584E73-B890-4F74-8604-1770A15F6698}">
      <dgm:prSet/>
      <dgm:spPr/>
      <dgm:t>
        <a:bodyPr/>
        <a:lstStyle/>
        <a:p>
          <a:endParaRPr lang="id-ID"/>
        </a:p>
      </dgm:t>
    </dgm:pt>
    <dgm:pt modelId="{9E8FDD78-5E85-471E-AF59-0320774557D3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0000"/>
        </a:solidFill>
      </dgm:spPr>
      <dgm:t>
        <a:bodyPr/>
        <a:lstStyle/>
        <a:p>
          <a:r>
            <a:rPr lang="id-ID" dirty="0" smtClean="0">
              <a:solidFill>
                <a:schemeClr val="tx1"/>
              </a:solidFill>
              <a:hlinkClick xmlns:r="http://schemas.openxmlformats.org/officeDocument/2006/relationships" r:id="rId4" action="ppaction://hlinkfile"/>
            </a:rPr>
            <a:t>Lembar Observasi Pembelajaran 2</a:t>
          </a:r>
          <a:endParaRPr lang="id-ID" dirty="0">
            <a:solidFill>
              <a:schemeClr val="tx1"/>
            </a:solidFill>
          </a:endParaRPr>
        </a:p>
      </dgm:t>
    </dgm:pt>
    <dgm:pt modelId="{7C248A9D-37BA-45B6-9850-23581B1CBC10}" type="parTrans" cxnId="{A1BEFB99-788C-4401-B44C-9D33A3679F7B}">
      <dgm:prSet/>
      <dgm:spPr/>
    </dgm:pt>
    <dgm:pt modelId="{B057226A-5DF0-4ACF-BBCF-F5EF0717846B}" type="sibTrans" cxnId="{A1BEFB99-788C-4401-B44C-9D33A3679F7B}">
      <dgm:prSet/>
      <dgm:spPr/>
    </dgm:pt>
    <dgm:pt modelId="{F8E00264-36D1-46E0-8710-EC2A4CCDCEFE}" type="pres">
      <dgm:prSet presAssocID="{80579931-4607-4AB5-8410-DA01C60A62C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06ABA416-6727-4A0C-BB8B-DDC835D66211}" type="pres">
      <dgm:prSet presAssocID="{58C29BB4-29F5-4B9E-82A1-D79FD1C67217}" presName="composite" presStyleCnt="0"/>
      <dgm:spPr/>
    </dgm:pt>
    <dgm:pt modelId="{9B77C7BD-8A27-446B-80FC-87AE835E9B30}" type="pres">
      <dgm:prSet presAssocID="{58C29BB4-29F5-4B9E-82A1-D79FD1C67217}" presName="rect1" presStyleLbl="tr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C8D82D7-2ACF-48FD-B0AC-CEE18C4C1C9A}" type="pres">
      <dgm:prSet presAssocID="{58C29BB4-29F5-4B9E-82A1-D79FD1C67217}" presName="rect2" presStyleLbl="fgImgPlace1" presStyleIdx="0" presStyleCnt="5"/>
      <dgm:spPr/>
    </dgm:pt>
    <dgm:pt modelId="{AF113F08-18CD-4774-B2B5-4210D9C7C4F2}" type="pres">
      <dgm:prSet presAssocID="{A747EE4D-0236-42A0-85D9-8E7B21ED91D7}" presName="sibTrans" presStyleCnt="0"/>
      <dgm:spPr/>
    </dgm:pt>
    <dgm:pt modelId="{E7C998DB-771B-4B20-8317-C2374C8F6A3B}" type="pres">
      <dgm:prSet presAssocID="{577F1A5D-9600-4D36-A65F-BD5585F774A0}" presName="composite" presStyleCnt="0"/>
      <dgm:spPr/>
    </dgm:pt>
    <dgm:pt modelId="{A78E9109-CE6E-4178-BE2E-F2ADAA6906DA}" type="pres">
      <dgm:prSet presAssocID="{577F1A5D-9600-4D36-A65F-BD5585F774A0}" presName="rect1" presStyleLbl="tr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C457AF1-CE10-46DC-84D5-AAE62788D920}" type="pres">
      <dgm:prSet presAssocID="{577F1A5D-9600-4D36-A65F-BD5585F774A0}" presName="rect2" presStyleLbl="fgImgPlace1" presStyleIdx="1" presStyleCnt="5"/>
      <dgm:spPr/>
    </dgm:pt>
    <dgm:pt modelId="{B31F985C-9C86-4B40-B410-637BA6EF24A5}" type="pres">
      <dgm:prSet presAssocID="{4B204FB1-2EF5-420D-8CC9-EDF86CDEB78E}" presName="sibTrans" presStyleCnt="0"/>
      <dgm:spPr/>
    </dgm:pt>
    <dgm:pt modelId="{299523AB-698B-458D-ACD9-A46239A40653}" type="pres">
      <dgm:prSet presAssocID="{9E8FDD78-5E85-471E-AF59-0320774557D3}" presName="composite" presStyleCnt="0"/>
      <dgm:spPr/>
    </dgm:pt>
    <dgm:pt modelId="{70DE770D-BA3E-479D-904F-68CD62970246}" type="pres">
      <dgm:prSet presAssocID="{9E8FDD78-5E85-471E-AF59-0320774557D3}" presName="rect1" presStyleLbl="tr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C805B84-73D2-4422-B8AF-27F274BCF839}" type="pres">
      <dgm:prSet presAssocID="{9E8FDD78-5E85-471E-AF59-0320774557D3}" presName="rect2" presStyleLbl="fgImgPlace1" presStyleIdx="2" presStyleCnt="5"/>
      <dgm:spPr/>
    </dgm:pt>
    <dgm:pt modelId="{1F61CC84-4EBF-42FE-9371-CD9BFA21DF44}" type="pres">
      <dgm:prSet presAssocID="{B057226A-5DF0-4ACF-BBCF-F5EF0717846B}" presName="sibTrans" presStyleCnt="0"/>
      <dgm:spPr/>
    </dgm:pt>
    <dgm:pt modelId="{4DAC8721-50F2-4BBD-A2BA-49DB4E6EAA8A}" type="pres">
      <dgm:prSet presAssocID="{115D451A-0884-4168-BE12-74DE3EC91271}" presName="composite" presStyleCnt="0"/>
      <dgm:spPr/>
    </dgm:pt>
    <dgm:pt modelId="{3030940E-C9B4-4F8B-A06E-9F29782766D9}" type="pres">
      <dgm:prSet presAssocID="{115D451A-0884-4168-BE12-74DE3EC91271}" presName="rect1" presStyleLbl="tr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788FF55-9B32-498B-8EA7-9BA7961E533D}" type="pres">
      <dgm:prSet presAssocID="{115D451A-0884-4168-BE12-74DE3EC91271}" presName="rect2" presStyleLbl="fgImgPlace1" presStyleIdx="3" presStyleCnt="5"/>
      <dgm:spPr/>
    </dgm:pt>
    <dgm:pt modelId="{3EDFC5BD-B8FB-4473-9A9F-8F3A56159AF4}" type="pres">
      <dgm:prSet presAssocID="{243B47CF-84C1-42B8-85BC-2C6E77708FBE}" presName="sibTrans" presStyleCnt="0"/>
      <dgm:spPr/>
    </dgm:pt>
    <dgm:pt modelId="{92E6CEA7-2648-40BA-90AA-B3D165EF4AC8}" type="pres">
      <dgm:prSet presAssocID="{A9331C9F-DE9B-46FC-B9A0-BADEE6B052E9}" presName="composite" presStyleCnt="0"/>
      <dgm:spPr/>
    </dgm:pt>
    <dgm:pt modelId="{A6343274-D6AA-40C5-8FE1-F522A8041E0D}" type="pres">
      <dgm:prSet presAssocID="{A9331C9F-DE9B-46FC-B9A0-BADEE6B052E9}" presName="rect1" presStyleLbl="tr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4E6CD77-524A-45AF-8AA8-0190B92EB285}" type="pres">
      <dgm:prSet presAssocID="{A9331C9F-DE9B-46FC-B9A0-BADEE6B052E9}" presName="rect2" presStyleLbl="fgImgPlace1" presStyleIdx="4" presStyleCnt="5"/>
      <dgm:spPr/>
    </dgm:pt>
  </dgm:ptLst>
  <dgm:cxnLst>
    <dgm:cxn modelId="{A1BEFB99-788C-4401-B44C-9D33A3679F7B}" srcId="{80579931-4607-4AB5-8410-DA01C60A62C9}" destId="{9E8FDD78-5E85-471E-AF59-0320774557D3}" srcOrd="2" destOrd="0" parTransId="{7C248A9D-37BA-45B6-9850-23581B1CBC10}" sibTransId="{B057226A-5DF0-4ACF-BBCF-F5EF0717846B}"/>
    <dgm:cxn modelId="{90D6875E-E2F3-4812-8DF7-F713994388F6}" type="presOf" srcId="{80579931-4607-4AB5-8410-DA01C60A62C9}" destId="{F8E00264-36D1-46E0-8710-EC2A4CCDCEFE}" srcOrd="0" destOrd="0" presId="urn:microsoft.com/office/officeart/2008/layout/PictureStrips"/>
    <dgm:cxn modelId="{031E659A-83AB-434E-9DBF-A9E165045F87}" type="presOf" srcId="{9E8FDD78-5E85-471E-AF59-0320774557D3}" destId="{70DE770D-BA3E-479D-904F-68CD62970246}" srcOrd="0" destOrd="0" presId="urn:microsoft.com/office/officeart/2008/layout/PictureStrips"/>
    <dgm:cxn modelId="{668EE7F2-AA9E-467B-97B9-26B747F41425}" type="presOf" srcId="{A9331C9F-DE9B-46FC-B9A0-BADEE6B052E9}" destId="{A6343274-D6AA-40C5-8FE1-F522A8041E0D}" srcOrd="0" destOrd="0" presId="urn:microsoft.com/office/officeart/2008/layout/PictureStrips"/>
    <dgm:cxn modelId="{3BADFF98-1FA0-4EE4-BA06-F781104EB857}" type="presOf" srcId="{577F1A5D-9600-4D36-A65F-BD5585F774A0}" destId="{A78E9109-CE6E-4178-BE2E-F2ADAA6906DA}" srcOrd="0" destOrd="0" presId="urn:microsoft.com/office/officeart/2008/layout/PictureStrips"/>
    <dgm:cxn modelId="{D0CE4DC3-7828-4F20-B5C2-5ED8F5A326AE}" srcId="{80579931-4607-4AB5-8410-DA01C60A62C9}" destId="{58C29BB4-29F5-4B9E-82A1-D79FD1C67217}" srcOrd="0" destOrd="0" parTransId="{E4F7961C-83B0-4800-9254-D08807102665}" sibTransId="{A747EE4D-0236-42A0-85D9-8E7B21ED91D7}"/>
    <dgm:cxn modelId="{F52C0569-7AAA-4EE0-A633-C27628318E3C}" type="presOf" srcId="{115D451A-0884-4168-BE12-74DE3EC91271}" destId="{3030940E-C9B4-4F8B-A06E-9F29782766D9}" srcOrd="0" destOrd="0" presId="urn:microsoft.com/office/officeart/2008/layout/PictureStrips"/>
    <dgm:cxn modelId="{BB266B5D-9B53-407D-807F-E4AB8C96CA7D}" srcId="{80579931-4607-4AB5-8410-DA01C60A62C9}" destId="{577F1A5D-9600-4D36-A65F-BD5585F774A0}" srcOrd="1" destOrd="0" parTransId="{2251FC63-7303-471B-82C1-1381DABDC90C}" sibTransId="{4B204FB1-2EF5-420D-8CC9-EDF86CDEB78E}"/>
    <dgm:cxn modelId="{B587B69E-CB85-45B9-9E56-26320B05E154}" srcId="{80579931-4607-4AB5-8410-DA01C60A62C9}" destId="{115D451A-0884-4168-BE12-74DE3EC91271}" srcOrd="3" destOrd="0" parTransId="{D2A8BF7A-A015-4241-87EB-01073B7456CB}" sibTransId="{243B47CF-84C1-42B8-85BC-2C6E77708FBE}"/>
    <dgm:cxn modelId="{33405604-67CE-4D08-A118-0069D09CF24E}" type="presOf" srcId="{58C29BB4-29F5-4B9E-82A1-D79FD1C67217}" destId="{9B77C7BD-8A27-446B-80FC-87AE835E9B30}" srcOrd="0" destOrd="0" presId="urn:microsoft.com/office/officeart/2008/layout/PictureStrips"/>
    <dgm:cxn modelId="{2B584E73-B890-4F74-8604-1770A15F6698}" srcId="{80579931-4607-4AB5-8410-DA01C60A62C9}" destId="{A9331C9F-DE9B-46FC-B9A0-BADEE6B052E9}" srcOrd="4" destOrd="0" parTransId="{D55461EA-51D4-4F8C-B917-02043C96885C}" sibTransId="{761B116E-FA18-40AE-99F6-D627A38123B0}"/>
    <dgm:cxn modelId="{797E3AAD-FD10-429C-88C2-689E4CB3B6E3}" type="presParOf" srcId="{F8E00264-36D1-46E0-8710-EC2A4CCDCEFE}" destId="{06ABA416-6727-4A0C-BB8B-DDC835D66211}" srcOrd="0" destOrd="0" presId="urn:microsoft.com/office/officeart/2008/layout/PictureStrips"/>
    <dgm:cxn modelId="{D3B03166-4DC2-4A51-82D6-12114AFF0F98}" type="presParOf" srcId="{06ABA416-6727-4A0C-BB8B-DDC835D66211}" destId="{9B77C7BD-8A27-446B-80FC-87AE835E9B30}" srcOrd="0" destOrd="0" presId="urn:microsoft.com/office/officeart/2008/layout/PictureStrips"/>
    <dgm:cxn modelId="{5E800B4B-BC2A-495A-8745-D7146DF8557F}" type="presParOf" srcId="{06ABA416-6727-4A0C-BB8B-DDC835D66211}" destId="{BC8D82D7-2ACF-48FD-B0AC-CEE18C4C1C9A}" srcOrd="1" destOrd="0" presId="urn:microsoft.com/office/officeart/2008/layout/PictureStrips"/>
    <dgm:cxn modelId="{3466422F-27DB-4D66-BE2D-77A73E4A86B8}" type="presParOf" srcId="{F8E00264-36D1-46E0-8710-EC2A4CCDCEFE}" destId="{AF113F08-18CD-4774-B2B5-4210D9C7C4F2}" srcOrd="1" destOrd="0" presId="urn:microsoft.com/office/officeart/2008/layout/PictureStrips"/>
    <dgm:cxn modelId="{18A3B501-9BA3-40DC-BE21-99263C63636A}" type="presParOf" srcId="{F8E00264-36D1-46E0-8710-EC2A4CCDCEFE}" destId="{E7C998DB-771B-4B20-8317-C2374C8F6A3B}" srcOrd="2" destOrd="0" presId="urn:microsoft.com/office/officeart/2008/layout/PictureStrips"/>
    <dgm:cxn modelId="{15D21D49-216D-4C9C-AAAE-92377469D32E}" type="presParOf" srcId="{E7C998DB-771B-4B20-8317-C2374C8F6A3B}" destId="{A78E9109-CE6E-4178-BE2E-F2ADAA6906DA}" srcOrd="0" destOrd="0" presId="urn:microsoft.com/office/officeart/2008/layout/PictureStrips"/>
    <dgm:cxn modelId="{E9E30A26-A9D1-45A1-9023-8E7424CBDFF3}" type="presParOf" srcId="{E7C998DB-771B-4B20-8317-C2374C8F6A3B}" destId="{FC457AF1-CE10-46DC-84D5-AAE62788D920}" srcOrd="1" destOrd="0" presId="urn:microsoft.com/office/officeart/2008/layout/PictureStrips"/>
    <dgm:cxn modelId="{D4D8BFC3-5556-442E-AF37-C837B92A8F53}" type="presParOf" srcId="{F8E00264-36D1-46E0-8710-EC2A4CCDCEFE}" destId="{B31F985C-9C86-4B40-B410-637BA6EF24A5}" srcOrd="3" destOrd="0" presId="urn:microsoft.com/office/officeart/2008/layout/PictureStrips"/>
    <dgm:cxn modelId="{29B02D7E-4B53-40EA-8C3A-B66BAB794D43}" type="presParOf" srcId="{F8E00264-36D1-46E0-8710-EC2A4CCDCEFE}" destId="{299523AB-698B-458D-ACD9-A46239A40653}" srcOrd="4" destOrd="0" presId="urn:microsoft.com/office/officeart/2008/layout/PictureStrips"/>
    <dgm:cxn modelId="{31F24BD2-F8EA-42F1-9943-AAE11BC4F09A}" type="presParOf" srcId="{299523AB-698B-458D-ACD9-A46239A40653}" destId="{70DE770D-BA3E-479D-904F-68CD62970246}" srcOrd="0" destOrd="0" presId="urn:microsoft.com/office/officeart/2008/layout/PictureStrips"/>
    <dgm:cxn modelId="{CF7D088C-2513-4A40-A3FF-13A973CF7318}" type="presParOf" srcId="{299523AB-698B-458D-ACD9-A46239A40653}" destId="{9C805B84-73D2-4422-B8AF-27F274BCF839}" srcOrd="1" destOrd="0" presId="urn:microsoft.com/office/officeart/2008/layout/PictureStrips"/>
    <dgm:cxn modelId="{159CAE1E-6DC4-4118-BCD5-0EF39285B1A7}" type="presParOf" srcId="{F8E00264-36D1-46E0-8710-EC2A4CCDCEFE}" destId="{1F61CC84-4EBF-42FE-9371-CD9BFA21DF44}" srcOrd="5" destOrd="0" presId="urn:microsoft.com/office/officeart/2008/layout/PictureStrips"/>
    <dgm:cxn modelId="{351C61A7-EF0E-4362-AEDA-A1738A55D827}" type="presParOf" srcId="{F8E00264-36D1-46E0-8710-EC2A4CCDCEFE}" destId="{4DAC8721-50F2-4BBD-A2BA-49DB4E6EAA8A}" srcOrd="6" destOrd="0" presId="urn:microsoft.com/office/officeart/2008/layout/PictureStrips"/>
    <dgm:cxn modelId="{1BFBE35C-F9CF-4214-9272-EA499D3D627B}" type="presParOf" srcId="{4DAC8721-50F2-4BBD-A2BA-49DB4E6EAA8A}" destId="{3030940E-C9B4-4F8B-A06E-9F29782766D9}" srcOrd="0" destOrd="0" presId="urn:microsoft.com/office/officeart/2008/layout/PictureStrips"/>
    <dgm:cxn modelId="{E9DA9421-3CCB-461A-8DE3-3D7C3490CA14}" type="presParOf" srcId="{4DAC8721-50F2-4BBD-A2BA-49DB4E6EAA8A}" destId="{1788FF55-9B32-498B-8EA7-9BA7961E533D}" srcOrd="1" destOrd="0" presId="urn:microsoft.com/office/officeart/2008/layout/PictureStrips"/>
    <dgm:cxn modelId="{A9F02319-53E8-4C4E-9C48-5896CAC13720}" type="presParOf" srcId="{F8E00264-36D1-46E0-8710-EC2A4CCDCEFE}" destId="{3EDFC5BD-B8FB-4473-9A9F-8F3A56159AF4}" srcOrd="7" destOrd="0" presId="urn:microsoft.com/office/officeart/2008/layout/PictureStrips"/>
    <dgm:cxn modelId="{97BEBE34-9B0D-4880-B235-9A5E2D2FC9A0}" type="presParOf" srcId="{F8E00264-36D1-46E0-8710-EC2A4CCDCEFE}" destId="{92E6CEA7-2648-40BA-90AA-B3D165EF4AC8}" srcOrd="8" destOrd="0" presId="urn:microsoft.com/office/officeart/2008/layout/PictureStrips"/>
    <dgm:cxn modelId="{4B8F867F-5929-4EC8-B85D-21B6153046AB}" type="presParOf" srcId="{92E6CEA7-2648-40BA-90AA-B3D165EF4AC8}" destId="{A6343274-D6AA-40C5-8FE1-F522A8041E0D}" srcOrd="0" destOrd="0" presId="urn:microsoft.com/office/officeart/2008/layout/PictureStrips"/>
    <dgm:cxn modelId="{9B2CC46E-7205-4213-9D26-55484E4E0893}" type="presParOf" srcId="{92E6CEA7-2648-40BA-90AA-B3D165EF4AC8}" destId="{64E6CD77-524A-45AF-8AA8-0190B92EB285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451D95A-4404-4CDA-B413-4E835B01384D}" type="doc">
      <dgm:prSet loTypeId="urn:microsoft.com/office/officeart/2005/8/layout/lProcess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AB8B4FC6-6B8A-49EC-A97B-D8837B2806B4}">
      <dgm:prSet phldrT="[Text]"/>
      <dgm:spPr/>
      <dgm:t>
        <a:bodyPr/>
        <a:lstStyle/>
        <a:p>
          <a:r>
            <a:rPr lang="id-ID" dirty="0" smtClean="0"/>
            <a:t>Praobservasi</a:t>
          </a:r>
          <a:endParaRPr lang="id-ID" dirty="0"/>
        </a:p>
      </dgm:t>
    </dgm:pt>
    <dgm:pt modelId="{6EDE19E9-D0D7-4B5D-AEF9-16BE50ADC90E}" type="parTrans" cxnId="{DB786D7F-0084-49A8-82CD-0148C139A517}">
      <dgm:prSet/>
      <dgm:spPr/>
      <dgm:t>
        <a:bodyPr/>
        <a:lstStyle/>
        <a:p>
          <a:endParaRPr lang="id-ID"/>
        </a:p>
      </dgm:t>
    </dgm:pt>
    <dgm:pt modelId="{434163FF-1F49-4F9D-AA7A-657ACF4EFCC8}" type="sibTrans" cxnId="{DB786D7F-0084-49A8-82CD-0148C139A517}">
      <dgm:prSet/>
      <dgm:spPr/>
      <dgm:t>
        <a:bodyPr/>
        <a:lstStyle/>
        <a:p>
          <a:endParaRPr lang="id-ID"/>
        </a:p>
      </dgm:t>
    </dgm:pt>
    <dgm:pt modelId="{906CC1AC-4C0D-4A39-B256-3773E8B4D611}">
      <dgm:prSet phldrT="[Text]"/>
      <dgm:spPr>
        <a:solidFill>
          <a:srgbClr val="FF0000"/>
        </a:solidFill>
      </dgm:spPr>
      <dgm:t>
        <a:bodyPr/>
        <a:lstStyle/>
        <a:p>
          <a:r>
            <a:rPr lang="id-ID" dirty="0" smtClean="0"/>
            <a:t>Fomat Lembar Refleksi untuk GP</a:t>
          </a:r>
          <a:endParaRPr lang="id-ID" dirty="0"/>
        </a:p>
      </dgm:t>
    </dgm:pt>
    <dgm:pt modelId="{4FD83A29-64D9-486A-84E6-7223DD0FACEB}" type="parTrans" cxnId="{1FB04617-9971-4F48-8C5D-BE54261B194A}">
      <dgm:prSet/>
      <dgm:spPr/>
      <dgm:t>
        <a:bodyPr/>
        <a:lstStyle/>
        <a:p>
          <a:endParaRPr lang="id-ID"/>
        </a:p>
      </dgm:t>
    </dgm:pt>
    <dgm:pt modelId="{81C1DB23-C217-4006-B9ED-0D1DCEB973BC}" type="sibTrans" cxnId="{1FB04617-9971-4F48-8C5D-BE54261B194A}">
      <dgm:prSet/>
      <dgm:spPr/>
      <dgm:t>
        <a:bodyPr/>
        <a:lstStyle/>
        <a:p>
          <a:endParaRPr lang="id-ID"/>
        </a:p>
      </dgm:t>
    </dgm:pt>
    <dgm:pt modelId="{33DBCE92-4A25-446F-BB55-0546D80A8F16}">
      <dgm:prSet phldrT="[Text]"/>
      <dgm:spPr>
        <a:solidFill>
          <a:srgbClr val="FF0000"/>
        </a:solidFill>
      </dgm:spPr>
      <dgm:t>
        <a:bodyPr/>
        <a:lstStyle/>
        <a:p>
          <a:r>
            <a:rPr lang="id-ID" dirty="0" smtClean="0"/>
            <a:t>Lembar Observasi untuk Penilai</a:t>
          </a:r>
          <a:endParaRPr lang="id-ID" dirty="0"/>
        </a:p>
      </dgm:t>
    </dgm:pt>
    <dgm:pt modelId="{10D0DA35-5CB8-4D24-A22D-B23AE28ED392}" type="parTrans" cxnId="{D3FE6371-0D04-44A7-8B41-C3EDFBFF42D4}">
      <dgm:prSet/>
      <dgm:spPr/>
      <dgm:t>
        <a:bodyPr/>
        <a:lstStyle/>
        <a:p>
          <a:endParaRPr lang="id-ID"/>
        </a:p>
      </dgm:t>
    </dgm:pt>
    <dgm:pt modelId="{161D3CC5-7A10-4537-AD02-B125635B1D28}" type="sibTrans" cxnId="{D3FE6371-0D04-44A7-8B41-C3EDFBFF42D4}">
      <dgm:prSet/>
      <dgm:spPr/>
      <dgm:t>
        <a:bodyPr/>
        <a:lstStyle/>
        <a:p>
          <a:endParaRPr lang="id-ID"/>
        </a:p>
      </dgm:t>
    </dgm:pt>
    <dgm:pt modelId="{ECBD549B-64A6-4D76-ABA1-9ACF190E4424}">
      <dgm:prSet phldrT="[Text]"/>
      <dgm:spPr/>
      <dgm:t>
        <a:bodyPr/>
        <a:lstStyle/>
        <a:p>
          <a:r>
            <a:rPr lang="id-ID" dirty="0" smtClean="0"/>
            <a:t>Observasi</a:t>
          </a:r>
          <a:endParaRPr lang="id-ID" dirty="0"/>
        </a:p>
      </dgm:t>
    </dgm:pt>
    <dgm:pt modelId="{2EAE7258-B81B-4DBA-AA04-BFC87D5BA823}" type="parTrans" cxnId="{F3F8D45B-F608-44DA-A3A2-DCC5FB5C5F93}">
      <dgm:prSet/>
      <dgm:spPr/>
      <dgm:t>
        <a:bodyPr/>
        <a:lstStyle/>
        <a:p>
          <a:endParaRPr lang="id-ID"/>
        </a:p>
      </dgm:t>
    </dgm:pt>
    <dgm:pt modelId="{D71E1BB9-1453-41C2-938C-A4675EF58FDD}" type="sibTrans" cxnId="{F3F8D45B-F608-44DA-A3A2-DCC5FB5C5F93}">
      <dgm:prSet/>
      <dgm:spPr/>
      <dgm:t>
        <a:bodyPr/>
        <a:lstStyle/>
        <a:p>
          <a:endParaRPr lang="id-ID"/>
        </a:p>
      </dgm:t>
    </dgm:pt>
    <dgm:pt modelId="{F0BD1ECC-49B1-4030-A7A1-27930BF86A6F}">
      <dgm:prSet phldrT="[Text]"/>
      <dgm:spPr>
        <a:solidFill>
          <a:srgbClr val="FF0000"/>
        </a:solidFill>
      </dgm:spPr>
      <dgm:t>
        <a:bodyPr/>
        <a:lstStyle/>
        <a:p>
          <a:r>
            <a:rPr lang="id-ID" dirty="0" smtClean="0"/>
            <a:t>Lembar Observasi</a:t>
          </a:r>
          <a:endParaRPr lang="id-ID" dirty="0"/>
        </a:p>
      </dgm:t>
    </dgm:pt>
    <dgm:pt modelId="{FA11208B-EBC7-4767-9A37-5960E2990577}" type="parTrans" cxnId="{885491EC-5382-4537-9733-09E0EA732637}">
      <dgm:prSet/>
      <dgm:spPr/>
      <dgm:t>
        <a:bodyPr/>
        <a:lstStyle/>
        <a:p>
          <a:endParaRPr lang="id-ID"/>
        </a:p>
      </dgm:t>
    </dgm:pt>
    <dgm:pt modelId="{537CCC58-8AFA-41C2-BF93-8B10F8A29BE6}" type="sibTrans" cxnId="{885491EC-5382-4537-9733-09E0EA732637}">
      <dgm:prSet/>
      <dgm:spPr/>
      <dgm:t>
        <a:bodyPr/>
        <a:lstStyle/>
        <a:p>
          <a:endParaRPr lang="id-ID"/>
        </a:p>
      </dgm:t>
    </dgm:pt>
    <dgm:pt modelId="{125DB563-40FC-451B-BF29-3290C2AE6CBD}">
      <dgm:prSet phldrT="[Text]"/>
      <dgm:spPr>
        <a:solidFill>
          <a:srgbClr val="FF0000"/>
        </a:solidFill>
      </dgm:spPr>
      <dgm:t>
        <a:bodyPr/>
        <a:lstStyle/>
        <a:p>
          <a:r>
            <a:rPr lang="id-ID" dirty="0" smtClean="0"/>
            <a:t>Kriteria Penilaian</a:t>
          </a:r>
          <a:endParaRPr lang="id-ID" dirty="0"/>
        </a:p>
      </dgm:t>
    </dgm:pt>
    <dgm:pt modelId="{A8026A26-21A1-4070-9A97-DE4A2C86C092}" type="parTrans" cxnId="{3CA8AF19-6FD7-4E28-BB3A-6C6BC1112722}">
      <dgm:prSet/>
      <dgm:spPr/>
      <dgm:t>
        <a:bodyPr/>
        <a:lstStyle/>
        <a:p>
          <a:endParaRPr lang="id-ID"/>
        </a:p>
      </dgm:t>
    </dgm:pt>
    <dgm:pt modelId="{FC91CA33-2E6C-41D6-92BA-FB40E301FD59}" type="sibTrans" cxnId="{3CA8AF19-6FD7-4E28-BB3A-6C6BC1112722}">
      <dgm:prSet/>
      <dgm:spPr/>
      <dgm:t>
        <a:bodyPr/>
        <a:lstStyle/>
        <a:p>
          <a:endParaRPr lang="id-ID"/>
        </a:p>
      </dgm:t>
    </dgm:pt>
    <dgm:pt modelId="{96A1D44E-580A-4D8C-8AB3-AECD3992E9E0}">
      <dgm:prSet phldrT="[Text]"/>
      <dgm:spPr/>
      <dgm:t>
        <a:bodyPr/>
        <a:lstStyle/>
        <a:p>
          <a:r>
            <a:rPr lang="id-ID" dirty="0" smtClean="0"/>
            <a:t>Pasca Observasi</a:t>
          </a:r>
          <a:endParaRPr lang="id-ID" dirty="0"/>
        </a:p>
      </dgm:t>
    </dgm:pt>
    <dgm:pt modelId="{982772A2-1714-4998-8FD9-B95028BF5DA4}" type="parTrans" cxnId="{87032F46-F467-40D8-B45E-B4091CB2DBE2}">
      <dgm:prSet/>
      <dgm:spPr/>
      <dgm:t>
        <a:bodyPr/>
        <a:lstStyle/>
        <a:p>
          <a:endParaRPr lang="id-ID"/>
        </a:p>
      </dgm:t>
    </dgm:pt>
    <dgm:pt modelId="{B7C9D5FF-A236-447D-8437-8EA6B5A1716D}" type="sibTrans" cxnId="{87032F46-F467-40D8-B45E-B4091CB2DBE2}">
      <dgm:prSet/>
      <dgm:spPr/>
      <dgm:t>
        <a:bodyPr/>
        <a:lstStyle/>
        <a:p>
          <a:endParaRPr lang="id-ID"/>
        </a:p>
      </dgm:t>
    </dgm:pt>
    <dgm:pt modelId="{B8A3DA90-CFD7-4DDC-BEAD-093577D2C132}">
      <dgm:prSet phldrT="[Text]"/>
      <dgm:spPr>
        <a:solidFill>
          <a:srgbClr val="FF0000"/>
        </a:solidFill>
      </dgm:spPr>
      <dgm:t>
        <a:bodyPr/>
        <a:lstStyle/>
        <a:p>
          <a:r>
            <a:rPr lang="id-ID" dirty="0" smtClean="0"/>
            <a:t>Dokumen Hasil Refleksi</a:t>
          </a:r>
          <a:endParaRPr lang="id-ID" dirty="0"/>
        </a:p>
      </dgm:t>
    </dgm:pt>
    <dgm:pt modelId="{D7F48FC8-14A1-4D07-B61C-78CE1F95D6E6}" type="parTrans" cxnId="{B869771A-B0DB-43AF-B9AC-1ED114E6308A}">
      <dgm:prSet/>
      <dgm:spPr/>
      <dgm:t>
        <a:bodyPr/>
        <a:lstStyle/>
        <a:p>
          <a:endParaRPr lang="id-ID"/>
        </a:p>
      </dgm:t>
    </dgm:pt>
    <dgm:pt modelId="{84AEB220-744B-412F-889F-23AE374A9981}" type="sibTrans" cxnId="{B869771A-B0DB-43AF-B9AC-1ED114E6308A}">
      <dgm:prSet/>
      <dgm:spPr/>
      <dgm:t>
        <a:bodyPr/>
        <a:lstStyle/>
        <a:p>
          <a:endParaRPr lang="id-ID"/>
        </a:p>
      </dgm:t>
    </dgm:pt>
    <dgm:pt modelId="{C015E6F7-138B-4700-9535-0D7D8DFC2258}">
      <dgm:prSet phldrT="[Text]"/>
      <dgm:spPr>
        <a:solidFill>
          <a:srgbClr val="FF0000"/>
        </a:solidFill>
      </dgm:spPr>
      <dgm:t>
        <a:bodyPr/>
        <a:lstStyle/>
        <a:p>
          <a:r>
            <a:rPr lang="id-ID" dirty="0" smtClean="0"/>
            <a:t>Dokumen Hasil Observasi yang telah ditandatangani</a:t>
          </a:r>
          <a:endParaRPr lang="id-ID" dirty="0"/>
        </a:p>
      </dgm:t>
    </dgm:pt>
    <dgm:pt modelId="{834FDEA6-E09E-426C-8AEB-353D00F66548}" type="parTrans" cxnId="{F3D0AC6D-39DA-4307-8317-EBFACB3A26A4}">
      <dgm:prSet/>
      <dgm:spPr/>
      <dgm:t>
        <a:bodyPr/>
        <a:lstStyle/>
        <a:p>
          <a:endParaRPr lang="id-ID"/>
        </a:p>
      </dgm:t>
    </dgm:pt>
    <dgm:pt modelId="{08B66D10-5428-476C-AAE4-4AA666733D59}" type="sibTrans" cxnId="{F3D0AC6D-39DA-4307-8317-EBFACB3A26A4}">
      <dgm:prSet/>
      <dgm:spPr/>
      <dgm:t>
        <a:bodyPr/>
        <a:lstStyle/>
        <a:p>
          <a:endParaRPr lang="id-ID"/>
        </a:p>
      </dgm:t>
    </dgm:pt>
    <dgm:pt modelId="{E65E8F00-9CEF-4BB1-AFA5-FEA41EEEA59D}">
      <dgm:prSet phldrT="[Text]"/>
      <dgm:spPr>
        <a:solidFill>
          <a:srgbClr val="FF0000"/>
        </a:solidFill>
      </dgm:spPr>
      <dgm:t>
        <a:bodyPr/>
        <a:lstStyle/>
        <a:p>
          <a:r>
            <a:rPr lang="id-ID" dirty="0" smtClean="0"/>
            <a:t>Format Rekapitulasi</a:t>
          </a:r>
          <a:endParaRPr lang="id-ID" dirty="0"/>
        </a:p>
      </dgm:t>
    </dgm:pt>
    <dgm:pt modelId="{C64807E6-8085-44F6-9D16-F322407A6497}" type="parTrans" cxnId="{8E3607B1-A690-448A-83FD-5ECCA4B81506}">
      <dgm:prSet/>
      <dgm:spPr/>
      <dgm:t>
        <a:bodyPr/>
        <a:lstStyle/>
        <a:p>
          <a:endParaRPr lang="id-ID"/>
        </a:p>
      </dgm:t>
    </dgm:pt>
    <dgm:pt modelId="{16FA5FF7-86A0-4289-934E-184E87F17034}" type="sibTrans" cxnId="{8E3607B1-A690-448A-83FD-5ECCA4B81506}">
      <dgm:prSet/>
      <dgm:spPr/>
      <dgm:t>
        <a:bodyPr/>
        <a:lstStyle/>
        <a:p>
          <a:endParaRPr lang="id-ID"/>
        </a:p>
      </dgm:t>
    </dgm:pt>
    <dgm:pt modelId="{36894370-4EBD-406D-B8C9-C05A54627C47}">
      <dgm:prSet phldrT="[Text]"/>
      <dgm:spPr/>
      <dgm:t>
        <a:bodyPr/>
        <a:lstStyle/>
        <a:p>
          <a:r>
            <a:rPr lang="id-ID" dirty="0" smtClean="0"/>
            <a:t>Pelaporan</a:t>
          </a:r>
          <a:endParaRPr lang="id-ID" dirty="0"/>
        </a:p>
      </dgm:t>
    </dgm:pt>
    <dgm:pt modelId="{71E0E59F-AEA8-498A-BE4A-57AB08A248E8}" type="parTrans" cxnId="{E03BE2A9-FDE5-4058-95CB-8A1BA71AAA78}">
      <dgm:prSet/>
      <dgm:spPr/>
      <dgm:t>
        <a:bodyPr/>
        <a:lstStyle/>
        <a:p>
          <a:endParaRPr lang="id-ID"/>
        </a:p>
      </dgm:t>
    </dgm:pt>
    <dgm:pt modelId="{56EFB081-6180-45EE-89C9-181BA46016BB}" type="sibTrans" cxnId="{E03BE2A9-FDE5-4058-95CB-8A1BA71AAA78}">
      <dgm:prSet/>
      <dgm:spPr/>
      <dgm:t>
        <a:bodyPr/>
        <a:lstStyle/>
        <a:p>
          <a:endParaRPr lang="id-ID"/>
        </a:p>
      </dgm:t>
    </dgm:pt>
    <dgm:pt modelId="{604CE459-6E34-4292-B4F6-1FD40012108F}">
      <dgm:prSet phldrT="[Text]"/>
      <dgm:spPr>
        <a:solidFill>
          <a:srgbClr val="FF0000"/>
        </a:solidFill>
      </dgm:spPr>
      <dgm:t>
        <a:bodyPr/>
        <a:lstStyle/>
        <a:p>
          <a:r>
            <a:rPr lang="id-ID" dirty="0" smtClean="0"/>
            <a:t>Format Laporan</a:t>
          </a:r>
          <a:endParaRPr lang="id-ID" dirty="0"/>
        </a:p>
      </dgm:t>
    </dgm:pt>
    <dgm:pt modelId="{966B7908-216D-45A6-8C6D-44B5EB84E814}" type="parTrans" cxnId="{34315802-75AF-48EA-A267-ADD88710705F}">
      <dgm:prSet/>
      <dgm:spPr/>
      <dgm:t>
        <a:bodyPr/>
        <a:lstStyle/>
        <a:p>
          <a:endParaRPr lang="id-ID"/>
        </a:p>
      </dgm:t>
    </dgm:pt>
    <dgm:pt modelId="{A85CAEEE-925F-4FA2-B4C0-8893B520BFAA}" type="sibTrans" cxnId="{34315802-75AF-48EA-A267-ADD88710705F}">
      <dgm:prSet/>
      <dgm:spPr/>
      <dgm:t>
        <a:bodyPr/>
        <a:lstStyle/>
        <a:p>
          <a:endParaRPr lang="id-ID"/>
        </a:p>
      </dgm:t>
    </dgm:pt>
    <dgm:pt modelId="{CE5B2D75-644D-4B0D-AEE6-F2D63716A97D}" type="pres">
      <dgm:prSet presAssocID="{A451D95A-4404-4CDA-B413-4E835B01384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74A95813-FA3B-49E7-8451-8F61A4A63A53}" type="pres">
      <dgm:prSet presAssocID="{AB8B4FC6-6B8A-49EC-A97B-D8837B2806B4}" presName="compNode" presStyleCnt="0"/>
      <dgm:spPr/>
    </dgm:pt>
    <dgm:pt modelId="{3696BE6F-CBC8-4280-AD20-6EA9FF27C209}" type="pres">
      <dgm:prSet presAssocID="{AB8B4FC6-6B8A-49EC-A97B-D8837B2806B4}" presName="aNode" presStyleLbl="bgShp" presStyleIdx="0" presStyleCnt="4"/>
      <dgm:spPr/>
      <dgm:t>
        <a:bodyPr/>
        <a:lstStyle/>
        <a:p>
          <a:endParaRPr lang="id-ID"/>
        </a:p>
      </dgm:t>
    </dgm:pt>
    <dgm:pt modelId="{F62BFDC6-BB97-4D66-92A4-CE7E2F6D266F}" type="pres">
      <dgm:prSet presAssocID="{AB8B4FC6-6B8A-49EC-A97B-D8837B2806B4}" presName="textNode" presStyleLbl="bgShp" presStyleIdx="0" presStyleCnt="4"/>
      <dgm:spPr/>
      <dgm:t>
        <a:bodyPr/>
        <a:lstStyle/>
        <a:p>
          <a:endParaRPr lang="id-ID"/>
        </a:p>
      </dgm:t>
    </dgm:pt>
    <dgm:pt modelId="{29741A92-64AA-485C-B13E-D47F6BD7E286}" type="pres">
      <dgm:prSet presAssocID="{AB8B4FC6-6B8A-49EC-A97B-D8837B2806B4}" presName="compChildNode" presStyleCnt="0"/>
      <dgm:spPr/>
    </dgm:pt>
    <dgm:pt modelId="{06ED4667-44EE-42A1-968B-979F64EEB585}" type="pres">
      <dgm:prSet presAssocID="{AB8B4FC6-6B8A-49EC-A97B-D8837B2806B4}" presName="theInnerList" presStyleCnt="0"/>
      <dgm:spPr/>
    </dgm:pt>
    <dgm:pt modelId="{0830C209-EF64-41CD-AE1D-06242D372551}" type="pres">
      <dgm:prSet presAssocID="{906CC1AC-4C0D-4A39-B256-3773E8B4D611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DD4D6D9-2C06-4A35-85BB-78E3304AF938}" type="pres">
      <dgm:prSet presAssocID="{906CC1AC-4C0D-4A39-B256-3773E8B4D611}" presName="aSpace2" presStyleCnt="0"/>
      <dgm:spPr/>
    </dgm:pt>
    <dgm:pt modelId="{8CF3344F-8932-40B6-8518-24DE5FFBED82}" type="pres">
      <dgm:prSet presAssocID="{33DBCE92-4A25-446F-BB55-0546D80A8F16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F194D2F-E4F6-4B21-B197-7DACA665A2EF}" type="pres">
      <dgm:prSet presAssocID="{AB8B4FC6-6B8A-49EC-A97B-D8837B2806B4}" presName="aSpace" presStyleCnt="0"/>
      <dgm:spPr/>
    </dgm:pt>
    <dgm:pt modelId="{EAE06B53-D0DD-4CB9-8330-BB2629FA869E}" type="pres">
      <dgm:prSet presAssocID="{ECBD549B-64A6-4D76-ABA1-9ACF190E4424}" presName="compNode" presStyleCnt="0"/>
      <dgm:spPr/>
    </dgm:pt>
    <dgm:pt modelId="{9D266752-880F-41F1-B9B4-4B214EF9B0D5}" type="pres">
      <dgm:prSet presAssocID="{ECBD549B-64A6-4D76-ABA1-9ACF190E4424}" presName="aNode" presStyleLbl="bgShp" presStyleIdx="1" presStyleCnt="4"/>
      <dgm:spPr/>
      <dgm:t>
        <a:bodyPr/>
        <a:lstStyle/>
        <a:p>
          <a:endParaRPr lang="id-ID"/>
        </a:p>
      </dgm:t>
    </dgm:pt>
    <dgm:pt modelId="{41F216DA-AB78-4C64-8DB8-AA4840307379}" type="pres">
      <dgm:prSet presAssocID="{ECBD549B-64A6-4D76-ABA1-9ACF190E4424}" presName="textNode" presStyleLbl="bgShp" presStyleIdx="1" presStyleCnt="4"/>
      <dgm:spPr/>
      <dgm:t>
        <a:bodyPr/>
        <a:lstStyle/>
        <a:p>
          <a:endParaRPr lang="id-ID"/>
        </a:p>
      </dgm:t>
    </dgm:pt>
    <dgm:pt modelId="{9002581A-F578-41FA-9275-EF4B69F83CD6}" type="pres">
      <dgm:prSet presAssocID="{ECBD549B-64A6-4D76-ABA1-9ACF190E4424}" presName="compChildNode" presStyleCnt="0"/>
      <dgm:spPr/>
    </dgm:pt>
    <dgm:pt modelId="{351BD9EC-E50D-404D-83EC-FD3FA87E40A0}" type="pres">
      <dgm:prSet presAssocID="{ECBD549B-64A6-4D76-ABA1-9ACF190E4424}" presName="theInnerList" presStyleCnt="0"/>
      <dgm:spPr/>
    </dgm:pt>
    <dgm:pt modelId="{F746FE05-2BCB-42AD-B759-882AEF748C89}" type="pres">
      <dgm:prSet presAssocID="{F0BD1ECC-49B1-4030-A7A1-27930BF86A6F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5A3F0D5-81D5-450D-A67D-20009D893712}" type="pres">
      <dgm:prSet presAssocID="{F0BD1ECC-49B1-4030-A7A1-27930BF86A6F}" presName="aSpace2" presStyleCnt="0"/>
      <dgm:spPr/>
    </dgm:pt>
    <dgm:pt modelId="{DC40028D-2EF1-46FB-825F-4BA90A7BA017}" type="pres">
      <dgm:prSet presAssocID="{125DB563-40FC-451B-BF29-3290C2AE6CBD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0C8544A-49B1-4DC9-A785-C061FD696E81}" type="pres">
      <dgm:prSet presAssocID="{ECBD549B-64A6-4D76-ABA1-9ACF190E4424}" presName="aSpace" presStyleCnt="0"/>
      <dgm:spPr/>
    </dgm:pt>
    <dgm:pt modelId="{7C9C82C5-BF99-45B6-8AE4-66BF5CE2BEAC}" type="pres">
      <dgm:prSet presAssocID="{96A1D44E-580A-4D8C-8AB3-AECD3992E9E0}" presName="compNode" presStyleCnt="0"/>
      <dgm:spPr/>
    </dgm:pt>
    <dgm:pt modelId="{A1479144-0475-4F21-9610-F79565158C90}" type="pres">
      <dgm:prSet presAssocID="{96A1D44E-580A-4D8C-8AB3-AECD3992E9E0}" presName="aNode" presStyleLbl="bgShp" presStyleIdx="2" presStyleCnt="4"/>
      <dgm:spPr/>
      <dgm:t>
        <a:bodyPr/>
        <a:lstStyle/>
        <a:p>
          <a:endParaRPr lang="id-ID"/>
        </a:p>
      </dgm:t>
    </dgm:pt>
    <dgm:pt modelId="{331450E3-1F54-4B64-B792-F524FC6AAC10}" type="pres">
      <dgm:prSet presAssocID="{96A1D44E-580A-4D8C-8AB3-AECD3992E9E0}" presName="textNode" presStyleLbl="bgShp" presStyleIdx="2" presStyleCnt="4"/>
      <dgm:spPr/>
      <dgm:t>
        <a:bodyPr/>
        <a:lstStyle/>
        <a:p>
          <a:endParaRPr lang="id-ID"/>
        </a:p>
      </dgm:t>
    </dgm:pt>
    <dgm:pt modelId="{82ED0DCD-0863-4EB7-A5C9-E6EA3468D23A}" type="pres">
      <dgm:prSet presAssocID="{96A1D44E-580A-4D8C-8AB3-AECD3992E9E0}" presName="compChildNode" presStyleCnt="0"/>
      <dgm:spPr/>
    </dgm:pt>
    <dgm:pt modelId="{2133CF15-B24F-4C5B-B44C-57B70821CDFC}" type="pres">
      <dgm:prSet presAssocID="{96A1D44E-580A-4D8C-8AB3-AECD3992E9E0}" presName="theInnerList" presStyleCnt="0"/>
      <dgm:spPr/>
    </dgm:pt>
    <dgm:pt modelId="{B962B3C4-3888-4858-981E-2708BE1A565B}" type="pres">
      <dgm:prSet presAssocID="{B8A3DA90-CFD7-4DDC-BEAD-093577D2C132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CD935A5-0DF4-4F60-9017-396EC791BA56}" type="pres">
      <dgm:prSet presAssocID="{B8A3DA90-CFD7-4DDC-BEAD-093577D2C132}" presName="aSpace2" presStyleCnt="0"/>
      <dgm:spPr/>
    </dgm:pt>
    <dgm:pt modelId="{89DAA017-A7B6-4D5B-BDA8-E92C8A95A0DA}" type="pres">
      <dgm:prSet presAssocID="{C015E6F7-138B-4700-9535-0D7D8DFC2258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2C44F24-4466-462D-B3AB-4F8383C30A13}" type="pres">
      <dgm:prSet presAssocID="{96A1D44E-580A-4D8C-8AB3-AECD3992E9E0}" presName="aSpace" presStyleCnt="0"/>
      <dgm:spPr/>
    </dgm:pt>
    <dgm:pt modelId="{969D96F8-FF03-47CF-AEEB-333F26EDD200}" type="pres">
      <dgm:prSet presAssocID="{36894370-4EBD-406D-B8C9-C05A54627C47}" presName="compNode" presStyleCnt="0"/>
      <dgm:spPr/>
    </dgm:pt>
    <dgm:pt modelId="{E5A38BC6-41D8-4768-9B54-85775BE176E1}" type="pres">
      <dgm:prSet presAssocID="{36894370-4EBD-406D-B8C9-C05A54627C47}" presName="aNode" presStyleLbl="bgShp" presStyleIdx="3" presStyleCnt="4"/>
      <dgm:spPr/>
      <dgm:t>
        <a:bodyPr/>
        <a:lstStyle/>
        <a:p>
          <a:endParaRPr lang="id-ID"/>
        </a:p>
      </dgm:t>
    </dgm:pt>
    <dgm:pt modelId="{79B589DD-A27B-488B-9344-4E65B9828919}" type="pres">
      <dgm:prSet presAssocID="{36894370-4EBD-406D-B8C9-C05A54627C47}" presName="textNode" presStyleLbl="bgShp" presStyleIdx="3" presStyleCnt="4"/>
      <dgm:spPr/>
      <dgm:t>
        <a:bodyPr/>
        <a:lstStyle/>
        <a:p>
          <a:endParaRPr lang="id-ID"/>
        </a:p>
      </dgm:t>
    </dgm:pt>
    <dgm:pt modelId="{70B0C697-4F21-4C1C-B7A9-FA9200D113FE}" type="pres">
      <dgm:prSet presAssocID="{36894370-4EBD-406D-B8C9-C05A54627C47}" presName="compChildNode" presStyleCnt="0"/>
      <dgm:spPr/>
    </dgm:pt>
    <dgm:pt modelId="{14654490-E311-4B13-AF4A-761C222233C0}" type="pres">
      <dgm:prSet presAssocID="{36894370-4EBD-406D-B8C9-C05A54627C47}" presName="theInnerList" presStyleCnt="0"/>
      <dgm:spPr/>
    </dgm:pt>
    <dgm:pt modelId="{20C62ED5-FD9E-4430-82EE-2E65CA12FCDA}" type="pres">
      <dgm:prSet presAssocID="{E65E8F00-9CEF-4BB1-AFA5-FEA41EEEA59D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A3C571C-41D7-4245-BF3C-20D7CBAC7F7A}" type="pres">
      <dgm:prSet presAssocID="{E65E8F00-9CEF-4BB1-AFA5-FEA41EEEA59D}" presName="aSpace2" presStyleCnt="0"/>
      <dgm:spPr/>
    </dgm:pt>
    <dgm:pt modelId="{86ADEA45-27C6-42EF-9912-0778A0EEE3AD}" type="pres">
      <dgm:prSet presAssocID="{604CE459-6E34-4292-B4F6-1FD40012108F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D8DDBE15-3A51-49B1-8BD6-6E6CF1C24CBA}" type="presOf" srcId="{AB8B4FC6-6B8A-49EC-A97B-D8837B2806B4}" destId="{3696BE6F-CBC8-4280-AD20-6EA9FF27C209}" srcOrd="0" destOrd="0" presId="urn:microsoft.com/office/officeart/2005/8/layout/lProcess2"/>
    <dgm:cxn modelId="{98F0E064-AE27-41C7-B6A4-34096D7D44DA}" type="presOf" srcId="{96A1D44E-580A-4D8C-8AB3-AECD3992E9E0}" destId="{331450E3-1F54-4B64-B792-F524FC6AAC10}" srcOrd="1" destOrd="0" presId="urn:microsoft.com/office/officeart/2005/8/layout/lProcess2"/>
    <dgm:cxn modelId="{8E3607B1-A690-448A-83FD-5ECCA4B81506}" srcId="{36894370-4EBD-406D-B8C9-C05A54627C47}" destId="{E65E8F00-9CEF-4BB1-AFA5-FEA41EEEA59D}" srcOrd="0" destOrd="0" parTransId="{C64807E6-8085-44F6-9D16-F322407A6497}" sibTransId="{16FA5FF7-86A0-4289-934E-184E87F17034}"/>
    <dgm:cxn modelId="{C70F7F0A-73D7-4EBB-98E5-F1926B789691}" type="presOf" srcId="{33DBCE92-4A25-446F-BB55-0546D80A8F16}" destId="{8CF3344F-8932-40B6-8518-24DE5FFBED82}" srcOrd="0" destOrd="0" presId="urn:microsoft.com/office/officeart/2005/8/layout/lProcess2"/>
    <dgm:cxn modelId="{EE406B0B-54CE-4D81-A3AA-85CE07303DFC}" type="presOf" srcId="{AB8B4FC6-6B8A-49EC-A97B-D8837B2806B4}" destId="{F62BFDC6-BB97-4D66-92A4-CE7E2F6D266F}" srcOrd="1" destOrd="0" presId="urn:microsoft.com/office/officeart/2005/8/layout/lProcess2"/>
    <dgm:cxn modelId="{87032F46-F467-40D8-B45E-B4091CB2DBE2}" srcId="{A451D95A-4404-4CDA-B413-4E835B01384D}" destId="{96A1D44E-580A-4D8C-8AB3-AECD3992E9E0}" srcOrd="2" destOrd="0" parTransId="{982772A2-1714-4998-8FD9-B95028BF5DA4}" sibTransId="{B7C9D5FF-A236-447D-8437-8EA6B5A1716D}"/>
    <dgm:cxn modelId="{E03BE2A9-FDE5-4058-95CB-8A1BA71AAA78}" srcId="{A451D95A-4404-4CDA-B413-4E835B01384D}" destId="{36894370-4EBD-406D-B8C9-C05A54627C47}" srcOrd="3" destOrd="0" parTransId="{71E0E59F-AEA8-498A-BE4A-57AB08A248E8}" sibTransId="{56EFB081-6180-45EE-89C9-181BA46016BB}"/>
    <dgm:cxn modelId="{D3FE6371-0D04-44A7-8B41-C3EDFBFF42D4}" srcId="{AB8B4FC6-6B8A-49EC-A97B-D8837B2806B4}" destId="{33DBCE92-4A25-446F-BB55-0546D80A8F16}" srcOrd="1" destOrd="0" parTransId="{10D0DA35-5CB8-4D24-A22D-B23AE28ED392}" sibTransId="{161D3CC5-7A10-4537-AD02-B125635B1D28}"/>
    <dgm:cxn modelId="{F380511B-78DC-493A-98D5-A1C0F05C9578}" type="presOf" srcId="{96A1D44E-580A-4D8C-8AB3-AECD3992E9E0}" destId="{A1479144-0475-4F21-9610-F79565158C90}" srcOrd="0" destOrd="0" presId="urn:microsoft.com/office/officeart/2005/8/layout/lProcess2"/>
    <dgm:cxn modelId="{F60D159C-ADA5-471D-8B9E-52741920611A}" type="presOf" srcId="{ECBD549B-64A6-4D76-ABA1-9ACF190E4424}" destId="{41F216DA-AB78-4C64-8DB8-AA4840307379}" srcOrd="1" destOrd="0" presId="urn:microsoft.com/office/officeart/2005/8/layout/lProcess2"/>
    <dgm:cxn modelId="{3CA8AF19-6FD7-4E28-BB3A-6C6BC1112722}" srcId="{ECBD549B-64A6-4D76-ABA1-9ACF190E4424}" destId="{125DB563-40FC-451B-BF29-3290C2AE6CBD}" srcOrd="1" destOrd="0" parTransId="{A8026A26-21A1-4070-9A97-DE4A2C86C092}" sibTransId="{FC91CA33-2E6C-41D6-92BA-FB40E301FD59}"/>
    <dgm:cxn modelId="{3845446F-CCD9-47A5-9AEE-BB586879B7AD}" type="presOf" srcId="{36894370-4EBD-406D-B8C9-C05A54627C47}" destId="{E5A38BC6-41D8-4768-9B54-85775BE176E1}" srcOrd="0" destOrd="0" presId="urn:microsoft.com/office/officeart/2005/8/layout/lProcess2"/>
    <dgm:cxn modelId="{39AB229A-9314-417D-89BF-BB1269CB9A0E}" type="presOf" srcId="{125DB563-40FC-451B-BF29-3290C2AE6CBD}" destId="{DC40028D-2EF1-46FB-825F-4BA90A7BA017}" srcOrd="0" destOrd="0" presId="urn:microsoft.com/office/officeart/2005/8/layout/lProcess2"/>
    <dgm:cxn modelId="{DB786D7F-0084-49A8-82CD-0148C139A517}" srcId="{A451D95A-4404-4CDA-B413-4E835B01384D}" destId="{AB8B4FC6-6B8A-49EC-A97B-D8837B2806B4}" srcOrd="0" destOrd="0" parTransId="{6EDE19E9-D0D7-4B5D-AEF9-16BE50ADC90E}" sibTransId="{434163FF-1F49-4F9D-AA7A-657ACF4EFCC8}"/>
    <dgm:cxn modelId="{41FCAC4D-7A81-401A-93DC-0812DD11C395}" type="presOf" srcId="{604CE459-6E34-4292-B4F6-1FD40012108F}" destId="{86ADEA45-27C6-42EF-9912-0778A0EEE3AD}" srcOrd="0" destOrd="0" presId="urn:microsoft.com/office/officeart/2005/8/layout/lProcess2"/>
    <dgm:cxn modelId="{F3F8D45B-F608-44DA-A3A2-DCC5FB5C5F93}" srcId="{A451D95A-4404-4CDA-B413-4E835B01384D}" destId="{ECBD549B-64A6-4D76-ABA1-9ACF190E4424}" srcOrd="1" destOrd="0" parTransId="{2EAE7258-B81B-4DBA-AA04-BFC87D5BA823}" sibTransId="{D71E1BB9-1453-41C2-938C-A4675EF58FDD}"/>
    <dgm:cxn modelId="{F3D0AC6D-39DA-4307-8317-EBFACB3A26A4}" srcId="{96A1D44E-580A-4D8C-8AB3-AECD3992E9E0}" destId="{C015E6F7-138B-4700-9535-0D7D8DFC2258}" srcOrd="1" destOrd="0" parTransId="{834FDEA6-E09E-426C-8AEB-353D00F66548}" sibTransId="{08B66D10-5428-476C-AAE4-4AA666733D59}"/>
    <dgm:cxn modelId="{131CB147-43E4-47CE-AFEF-E7F45B5EA992}" type="presOf" srcId="{36894370-4EBD-406D-B8C9-C05A54627C47}" destId="{79B589DD-A27B-488B-9344-4E65B9828919}" srcOrd="1" destOrd="0" presId="urn:microsoft.com/office/officeart/2005/8/layout/lProcess2"/>
    <dgm:cxn modelId="{2986BB7F-EF94-4C5D-8959-F78D2B3E3A43}" type="presOf" srcId="{F0BD1ECC-49B1-4030-A7A1-27930BF86A6F}" destId="{F746FE05-2BCB-42AD-B759-882AEF748C89}" srcOrd="0" destOrd="0" presId="urn:microsoft.com/office/officeart/2005/8/layout/lProcess2"/>
    <dgm:cxn modelId="{3D80A321-41C3-4956-ACCD-BA3378022F32}" type="presOf" srcId="{C015E6F7-138B-4700-9535-0D7D8DFC2258}" destId="{89DAA017-A7B6-4D5B-BDA8-E92C8A95A0DA}" srcOrd="0" destOrd="0" presId="urn:microsoft.com/office/officeart/2005/8/layout/lProcess2"/>
    <dgm:cxn modelId="{2BAAB080-3413-41A1-9595-DFD8F07C1EF1}" type="presOf" srcId="{A451D95A-4404-4CDA-B413-4E835B01384D}" destId="{CE5B2D75-644D-4B0D-AEE6-F2D63716A97D}" srcOrd="0" destOrd="0" presId="urn:microsoft.com/office/officeart/2005/8/layout/lProcess2"/>
    <dgm:cxn modelId="{97061816-8B13-480A-9C88-615331A97023}" type="presOf" srcId="{906CC1AC-4C0D-4A39-B256-3773E8B4D611}" destId="{0830C209-EF64-41CD-AE1D-06242D372551}" srcOrd="0" destOrd="0" presId="urn:microsoft.com/office/officeart/2005/8/layout/lProcess2"/>
    <dgm:cxn modelId="{B869771A-B0DB-43AF-B9AC-1ED114E6308A}" srcId="{96A1D44E-580A-4D8C-8AB3-AECD3992E9E0}" destId="{B8A3DA90-CFD7-4DDC-BEAD-093577D2C132}" srcOrd="0" destOrd="0" parTransId="{D7F48FC8-14A1-4D07-B61C-78CE1F95D6E6}" sibTransId="{84AEB220-744B-412F-889F-23AE374A9981}"/>
    <dgm:cxn modelId="{0BDEDE0E-CB02-4E29-8505-0F3BFD5A6F59}" type="presOf" srcId="{B8A3DA90-CFD7-4DDC-BEAD-093577D2C132}" destId="{B962B3C4-3888-4858-981E-2708BE1A565B}" srcOrd="0" destOrd="0" presId="urn:microsoft.com/office/officeart/2005/8/layout/lProcess2"/>
    <dgm:cxn modelId="{22329851-CBF2-4A13-B1F4-1BD10A327942}" type="presOf" srcId="{ECBD549B-64A6-4D76-ABA1-9ACF190E4424}" destId="{9D266752-880F-41F1-B9B4-4B214EF9B0D5}" srcOrd="0" destOrd="0" presId="urn:microsoft.com/office/officeart/2005/8/layout/lProcess2"/>
    <dgm:cxn modelId="{34315802-75AF-48EA-A267-ADD88710705F}" srcId="{36894370-4EBD-406D-B8C9-C05A54627C47}" destId="{604CE459-6E34-4292-B4F6-1FD40012108F}" srcOrd="1" destOrd="0" parTransId="{966B7908-216D-45A6-8C6D-44B5EB84E814}" sibTransId="{A85CAEEE-925F-4FA2-B4C0-8893B520BFAA}"/>
    <dgm:cxn modelId="{885491EC-5382-4537-9733-09E0EA732637}" srcId="{ECBD549B-64A6-4D76-ABA1-9ACF190E4424}" destId="{F0BD1ECC-49B1-4030-A7A1-27930BF86A6F}" srcOrd="0" destOrd="0" parTransId="{FA11208B-EBC7-4767-9A37-5960E2990577}" sibTransId="{537CCC58-8AFA-41C2-BF93-8B10F8A29BE6}"/>
    <dgm:cxn modelId="{C6759076-DDA8-4563-85AA-041C2F8EEDA1}" type="presOf" srcId="{E65E8F00-9CEF-4BB1-AFA5-FEA41EEEA59D}" destId="{20C62ED5-FD9E-4430-82EE-2E65CA12FCDA}" srcOrd="0" destOrd="0" presId="urn:microsoft.com/office/officeart/2005/8/layout/lProcess2"/>
    <dgm:cxn modelId="{1FB04617-9971-4F48-8C5D-BE54261B194A}" srcId="{AB8B4FC6-6B8A-49EC-A97B-D8837B2806B4}" destId="{906CC1AC-4C0D-4A39-B256-3773E8B4D611}" srcOrd="0" destOrd="0" parTransId="{4FD83A29-64D9-486A-84E6-7223DD0FACEB}" sibTransId="{81C1DB23-C217-4006-B9ED-0D1DCEB973BC}"/>
    <dgm:cxn modelId="{9C9B7B5B-6EAE-4F87-90B7-CD09D60FAAA0}" type="presParOf" srcId="{CE5B2D75-644D-4B0D-AEE6-F2D63716A97D}" destId="{74A95813-FA3B-49E7-8451-8F61A4A63A53}" srcOrd="0" destOrd="0" presId="urn:microsoft.com/office/officeart/2005/8/layout/lProcess2"/>
    <dgm:cxn modelId="{429B3742-0D6F-48A4-A068-1F204593C61D}" type="presParOf" srcId="{74A95813-FA3B-49E7-8451-8F61A4A63A53}" destId="{3696BE6F-CBC8-4280-AD20-6EA9FF27C209}" srcOrd="0" destOrd="0" presId="urn:microsoft.com/office/officeart/2005/8/layout/lProcess2"/>
    <dgm:cxn modelId="{14209EEF-C9E0-4D55-A31E-9FB5D27F08ED}" type="presParOf" srcId="{74A95813-FA3B-49E7-8451-8F61A4A63A53}" destId="{F62BFDC6-BB97-4D66-92A4-CE7E2F6D266F}" srcOrd="1" destOrd="0" presId="urn:microsoft.com/office/officeart/2005/8/layout/lProcess2"/>
    <dgm:cxn modelId="{A833BC80-4DE8-42C7-B4CC-1C8F0D793B12}" type="presParOf" srcId="{74A95813-FA3B-49E7-8451-8F61A4A63A53}" destId="{29741A92-64AA-485C-B13E-D47F6BD7E286}" srcOrd="2" destOrd="0" presId="urn:microsoft.com/office/officeart/2005/8/layout/lProcess2"/>
    <dgm:cxn modelId="{79F612B3-2AB6-4DDA-AB74-CA842E21E849}" type="presParOf" srcId="{29741A92-64AA-485C-B13E-D47F6BD7E286}" destId="{06ED4667-44EE-42A1-968B-979F64EEB585}" srcOrd="0" destOrd="0" presId="urn:microsoft.com/office/officeart/2005/8/layout/lProcess2"/>
    <dgm:cxn modelId="{B48254FD-359D-4C98-A23D-6EBA6046999A}" type="presParOf" srcId="{06ED4667-44EE-42A1-968B-979F64EEB585}" destId="{0830C209-EF64-41CD-AE1D-06242D372551}" srcOrd="0" destOrd="0" presId="urn:microsoft.com/office/officeart/2005/8/layout/lProcess2"/>
    <dgm:cxn modelId="{ED655C2F-0756-4E20-A933-6666D5A5E251}" type="presParOf" srcId="{06ED4667-44EE-42A1-968B-979F64EEB585}" destId="{3DD4D6D9-2C06-4A35-85BB-78E3304AF938}" srcOrd="1" destOrd="0" presId="urn:microsoft.com/office/officeart/2005/8/layout/lProcess2"/>
    <dgm:cxn modelId="{6E0C4A6B-0A83-4134-A259-41F4388CD82D}" type="presParOf" srcId="{06ED4667-44EE-42A1-968B-979F64EEB585}" destId="{8CF3344F-8932-40B6-8518-24DE5FFBED82}" srcOrd="2" destOrd="0" presId="urn:microsoft.com/office/officeart/2005/8/layout/lProcess2"/>
    <dgm:cxn modelId="{424BAC58-F3B8-41C1-89BE-7A1EA3097058}" type="presParOf" srcId="{CE5B2D75-644D-4B0D-AEE6-F2D63716A97D}" destId="{FF194D2F-E4F6-4B21-B197-7DACA665A2EF}" srcOrd="1" destOrd="0" presId="urn:microsoft.com/office/officeart/2005/8/layout/lProcess2"/>
    <dgm:cxn modelId="{482ACD77-2747-4ACF-A6F4-AF3653334CFA}" type="presParOf" srcId="{CE5B2D75-644D-4B0D-AEE6-F2D63716A97D}" destId="{EAE06B53-D0DD-4CB9-8330-BB2629FA869E}" srcOrd="2" destOrd="0" presId="urn:microsoft.com/office/officeart/2005/8/layout/lProcess2"/>
    <dgm:cxn modelId="{7C7FEA49-6AB4-4163-97BD-E21F8A0FABA1}" type="presParOf" srcId="{EAE06B53-D0DD-4CB9-8330-BB2629FA869E}" destId="{9D266752-880F-41F1-B9B4-4B214EF9B0D5}" srcOrd="0" destOrd="0" presId="urn:microsoft.com/office/officeart/2005/8/layout/lProcess2"/>
    <dgm:cxn modelId="{A94E75F4-E79B-42C5-B5BA-30015DED975F}" type="presParOf" srcId="{EAE06B53-D0DD-4CB9-8330-BB2629FA869E}" destId="{41F216DA-AB78-4C64-8DB8-AA4840307379}" srcOrd="1" destOrd="0" presId="urn:microsoft.com/office/officeart/2005/8/layout/lProcess2"/>
    <dgm:cxn modelId="{11537B29-F360-48AD-965B-88EAAF944B33}" type="presParOf" srcId="{EAE06B53-D0DD-4CB9-8330-BB2629FA869E}" destId="{9002581A-F578-41FA-9275-EF4B69F83CD6}" srcOrd="2" destOrd="0" presId="urn:microsoft.com/office/officeart/2005/8/layout/lProcess2"/>
    <dgm:cxn modelId="{CD666E71-E9EA-493F-8614-0EF16EB1DD0A}" type="presParOf" srcId="{9002581A-F578-41FA-9275-EF4B69F83CD6}" destId="{351BD9EC-E50D-404D-83EC-FD3FA87E40A0}" srcOrd="0" destOrd="0" presId="urn:microsoft.com/office/officeart/2005/8/layout/lProcess2"/>
    <dgm:cxn modelId="{B9D1ECAF-1F60-443F-98A2-85F984CDC8CF}" type="presParOf" srcId="{351BD9EC-E50D-404D-83EC-FD3FA87E40A0}" destId="{F746FE05-2BCB-42AD-B759-882AEF748C89}" srcOrd="0" destOrd="0" presId="urn:microsoft.com/office/officeart/2005/8/layout/lProcess2"/>
    <dgm:cxn modelId="{0A024D84-C1CC-4A6F-A80D-DF1CB097C2AC}" type="presParOf" srcId="{351BD9EC-E50D-404D-83EC-FD3FA87E40A0}" destId="{55A3F0D5-81D5-450D-A67D-20009D893712}" srcOrd="1" destOrd="0" presId="urn:microsoft.com/office/officeart/2005/8/layout/lProcess2"/>
    <dgm:cxn modelId="{4D6056E9-BCF7-4293-9FB0-1394E8989599}" type="presParOf" srcId="{351BD9EC-E50D-404D-83EC-FD3FA87E40A0}" destId="{DC40028D-2EF1-46FB-825F-4BA90A7BA017}" srcOrd="2" destOrd="0" presId="urn:microsoft.com/office/officeart/2005/8/layout/lProcess2"/>
    <dgm:cxn modelId="{34DD7BB8-F8A7-4A78-A372-B0E2D952A880}" type="presParOf" srcId="{CE5B2D75-644D-4B0D-AEE6-F2D63716A97D}" destId="{E0C8544A-49B1-4DC9-A785-C061FD696E81}" srcOrd="3" destOrd="0" presId="urn:microsoft.com/office/officeart/2005/8/layout/lProcess2"/>
    <dgm:cxn modelId="{27BC43E5-76FF-4B2B-A36A-D681E3677109}" type="presParOf" srcId="{CE5B2D75-644D-4B0D-AEE6-F2D63716A97D}" destId="{7C9C82C5-BF99-45B6-8AE4-66BF5CE2BEAC}" srcOrd="4" destOrd="0" presId="urn:microsoft.com/office/officeart/2005/8/layout/lProcess2"/>
    <dgm:cxn modelId="{0795C929-E42B-4A6E-85DF-8BEE88278829}" type="presParOf" srcId="{7C9C82C5-BF99-45B6-8AE4-66BF5CE2BEAC}" destId="{A1479144-0475-4F21-9610-F79565158C90}" srcOrd="0" destOrd="0" presId="urn:microsoft.com/office/officeart/2005/8/layout/lProcess2"/>
    <dgm:cxn modelId="{BE9550E1-FAF4-4040-8733-9962A7F4F647}" type="presParOf" srcId="{7C9C82C5-BF99-45B6-8AE4-66BF5CE2BEAC}" destId="{331450E3-1F54-4B64-B792-F524FC6AAC10}" srcOrd="1" destOrd="0" presId="urn:microsoft.com/office/officeart/2005/8/layout/lProcess2"/>
    <dgm:cxn modelId="{BEA0E103-2D63-46DA-9203-6A2B9A93D8E4}" type="presParOf" srcId="{7C9C82C5-BF99-45B6-8AE4-66BF5CE2BEAC}" destId="{82ED0DCD-0863-4EB7-A5C9-E6EA3468D23A}" srcOrd="2" destOrd="0" presId="urn:microsoft.com/office/officeart/2005/8/layout/lProcess2"/>
    <dgm:cxn modelId="{F9CF5B66-D5B6-4C11-90E1-F281B94F758C}" type="presParOf" srcId="{82ED0DCD-0863-4EB7-A5C9-E6EA3468D23A}" destId="{2133CF15-B24F-4C5B-B44C-57B70821CDFC}" srcOrd="0" destOrd="0" presId="urn:microsoft.com/office/officeart/2005/8/layout/lProcess2"/>
    <dgm:cxn modelId="{FDC26992-BB49-4F37-A07F-D0E4C257A6C8}" type="presParOf" srcId="{2133CF15-B24F-4C5B-B44C-57B70821CDFC}" destId="{B962B3C4-3888-4858-981E-2708BE1A565B}" srcOrd="0" destOrd="0" presId="urn:microsoft.com/office/officeart/2005/8/layout/lProcess2"/>
    <dgm:cxn modelId="{6104A89C-D561-4458-9653-824EB67CEAFB}" type="presParOf" srcId="{2133CF15-B24F-4C5B-B44C-57B70821CDFC}" destId="{4CD935A5-0DF4-4F60-9017-396EC791BA56}" srcOrd="1" destOrd="0" presId="urn:microsoft.com/office/officeart/2005/8/layout/lProcess2"/>
    <dgm:cxn modelId="{03FEA74C-8D8A-4324-A8F0-FDAF8F81942F}" type="presParOf" srcId="{2133CF15-B24F-4C5B-B44C-57B70821CDFC}" destId="{89DAA017-A7B6-4D5B-BDA8-E92C8A95A0DA}" srcOrd="2" destOrd="0" presId="urn:microsoft.com/office/officeart/2005/8/layout/lProcess2"/>
    <dgm:cxn modelId="{6345D1CF-B09B-461F-9A6F-56B3B354EBBD}" type="presParOf" srcId="{CE5B2D75-644D-4B0D-AEE6-F2D63716A97D}" destId="{62C44F24-4466-462D-B3AB-4F8383C30A13}" srcOrd="5" destOrd="0" presId="urn:microsoft.com/office/officeart/2005/8/layout/lProcess2"/>
    <dgm:cxn modelId="{1386F55C-054F-4B11-8596-CA052926FF7B}" type="presParOf" srcId="{CE5B2D75-644D-4B0D-AEE6-F2D63716A97D}" destId="{969D96F8-FF03-47CF-AEEB-333F26EDD200}" srcOrd="6" destOrd="0" presId="urn:microsoft.com/office/officeart/2005/8/layout/lProcess2"/>
    <dgm:cxn modelId="{EF4D73D8-769D-49B2-8B46-1BE578E19F8D}" type="presParOf" srcId="{969D96F8-FF03-47CF-AEEB-333F26EDD200}" destId="{E5A38BC6-41D8-4768-9B54-85775BE176E1}" srcOrd="0" destOrd="0" presId="urn:microsoft.com/office/officeart/2005/8/layout/lProcess2"/>
    <dgm:cxn modelId="{566C8AA0-419F-43B0-A6C4-3CB7FF8B702C}" type="presParOf" srcId="{969D96F8-FF03-47CF-AEEB-333F26EDD200}" destId="{79B589DD-A27B-488B-9344-4E65B9828919}" srcOrd="1" destOrd="0" presId="urn:microsoft.com/office/officeart/2005/8/layout/lProcess2"/>
    <dgm:cxn modelId="{F6D943A3-8184-4B82-BF13-A3748FB09158}" type="presParOf" srcId="{969D96F8-FF03-47CF-AEEB-333F26EDD200}" destId="{70B0C697-4F21-4C1C-B7A9-FA9200D113FE}" srcOrd="2" destOrd="0" presId="urn:microsoft.com/office/officeart/2005/8/layout/lProcess2"/>
    <dgm:cxn modelId="{31C2648E-81A1-457A-829A-781CFB7F38B3}" type="presParOf" srcId="{70B0C697-4F21-4C1C-B7A9-FA9200D113FE}" destId="{14654490-E311-4B13-AF4A-761C222233C0}" srcOrd="0" destOrd="0" presId="urn:microsoft.com/office/officeart/2005/8/layout/lProcess2"/>
    <dgm:cxn modelId="{6C796F4C-D676-4AE8-B79F-E8B90A2EB7FA}" type="presParOf" srcId="{14654490-E311-4B13-AF4A-761C222233C0}" destId="{20C62ED5-FD9E-4430-82EE-2E65CA12FCDA}" srcOrd="0" destOrd="0" presId="urn:microsoft.com/office/officeart/2005/8/layout/lProcess2"/>
    <dgm:cxn modelId="{965E6F70-082B-4A34-AE9D-7B2F02552D7D}" type="presParOf" srcId="{14654490-E311-4B13-AF4A-761C222233C0}" destId="{EA3C571C-41D7-4245-BF3C-20D7CBAC7F7A}" srcOrd="1" destOrd="0" presId="urn:microsoft.com/office/officeart/2005/8/layout/lProcess2"/>
    <dgm:cxn modelId="{795CA138-C599-4000-8F87-AE9DCCCA04FB}" type="presParOf" srcId="{14654490-E311-4B13-AF4A-761C222233C0}" destId="{86ADEA45-27C6-42EF-9912-0778A0EEE3AD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BDE7067-1401-406D-AFA0-1B1CE5F6D3F1}" type="doc">
      <dgm:prSet loTypeId="urn:microsoft.com/office/officeart/2005/8/layout/list1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552F3451-2851-4B0A-BF65-538A7571B8C8}">
      <dgm:prSet phldrT="[Text]"/>
      <dgm:spPr/>
      <dgm:t>
        <a:bodyPr/>
        <a:lstStyle/>
        <a:p>
          <a:r>
            <a:rPr lang="id-ID" dirty="0" smtClean="0"/>
            <a:t>1. Penentuan Skor  Butir Indikator Kinerja (1-0)</a:t>
          </a:r>
          <a:endParaRPr lang="id-ID" dirty="0"/>
        </a:p>
      </dgm:t>
    </dgm:pt>
    <dgm:pt modelId="{D7C010C8-3B8B-485F-8619-4226A6C5230D}" type="parTrans" cxnId="{2A40A527-B085-400A-9210-7BADA169CA99}">
      <dgm:prSet/>
      <dgm:spPr/>
      <dgm:t>
        <a:bodyPr/>
        <a:lstStyle/>
        <a:p>
          <a:endParaRPr lang="id-ID"/>
        </a:p>
      </dgm:t>
    </dgm:pt>
    <dgm:pt modelId="{47880901-EF0A-4012-8AE2-760678CE74A0}" type="sibTrans" cxnId="{2A40A527-B085-400A-9210-7BADA169CA99}">
      <dgm:prSet/>
      <dgm:spPr/>
      <dgm:t>
        <a:bodyPr/>
        <a:lstStyle/>
        <a:p>
          <a:endParaRPr lang="id-ID"/>
        </a:p>
      </dgm:t>
    </dgm:pt>
    <dgm:pt modelId="{2EB5FA9C-F96A-462E-AD6C-4D028B2823CB}">
      <dgm:prSet phldrT="[Text]"/>
      <dgm:spPr/>
      <dgm:t>
        <a:bodyPr/>
        <a:lstStyle/>
        <a:p>
          <a:r>
            <a:rPr lang="id-ID" dirty="0" smtClean="0"/>
            <a:t>2. Penentuan Skor Indikator  Kinerja</a:t>
          </a:r>
          <a:endParaRPr lang="id-ID" dirty="0"/>
        </a:p>
      </dgm:t>
    </dgm:pt>
    <dgm:pt modelId="{31ABDE78-162C-4EC6-8605-82E00632D99D}" type="parTrans" cxnId="{082C62C2-7878-4906-B18C-59AF23A44402}">
      <dgm:prSet/>
      <dgm:spPr/>
      <dgm:t>
        <a:bodyPr/>
        <a:lstStyle/>
        <a:p>
          <a:endParaRPr lang="id-ID"/>
        </a:p>
      </dgm:t>
    </dgm:pt>
    <dgm:pt modelId="{00AC0313-075D-42C9-B943-D1FE483A5289}" type="sibTrans" cxnId="{082C62C2-7878-4906-B18C-59AF23A44402}">
      <dgm:prSet/>
      <dgm:spPr/>
      <dgm:t>
        <a:bodyPr/>
        <a:lstStyle/>
        <a:p>
          <a:endParaRPr lang="id-ID"/>
        </a:p>
      </dgm:t>
    </dgm:pt>
    <dgm:pt modelId="{9A4F1FD8-B6AA-456E-A6BA-449C66360A9C}">
      <dgm:prSet phldrT="[Text]"/>
      <dgm:spPr/>
      <dgm:t>
        <a:bodyPr/>
        <a:lstStyle/>
        <a:p>
          <a:r>
            <a:rPr lang="id-ID" dirty="0" smtClean="0"/>
            <a:t>3. Penentuan Nilai Kinerja Guru Pemula</a:t>
          </a:r>
          <a:endParaRPr lang="id-ID" dirty="0"/>
        </a:p>
      </dgm:t>
    </dgm:pt>
    <dgm:pt modelId="{555872AB-4663-48FC-A62B-998246BDD110}" type="parTrans" cxnId="{9ACEA867-A137-4693-A51D-5C4D1F211CE0}">
      <dgm:prSet/>
      <dgm:spPr/>
      <dgm:t>
        <a:bodyPr/>
        <a:lstStyle/>
        <a:p>
          <a:endParaRPr lang="id-ID"/>
        </a:p>
      </dgm:t>
    </dgm:pt>
    <dgm:pt modelId="{B46B7EA0-BDE6-49A9-B13E-140A23F9972C}" type="sibTrans" cxnId="{9ACEA867-A137-4693-A51D-5C4D1F211CE0}">
      <dgm:prSet/>
      <dgm:spPr/>
      <dgm:t>
        <a:bodyPr/>
        <a:lstStyle/>
        <a:p>
          <a:endParaRPr lang="id-ID"/>
        </a:p>
      </dgm:t>
    </dgm:pt>
    <dgm:pt modelId="{2EC31364-8BCC-4205-AF88-362C284C574A}">
      <dgm:prSet phldrT="[Text]"/>
      <dgm:spPr/>
      <dgm:t>
        <a:bodyPr/>
        <a:lstStyle/>
        <a:p>
          <a:r>
            <a:rPr lang="id-ID" dirty="0" smtClean="0"/>
            <a:t>4. Penentukan Nilai Persenasi Kinerja Guru (NPK Guru)</a:t>
          </a:r>
          <a:endParaRPr lang="id-ID" dirty="0"/>
        </a:p>
      </dgm:t>
    </dgm:pt>
    <dgm:pt modelId="{5C6E02EC-EEEC-4A17-971E-8B3A03473C47}" type="parTrans" cxnId="{9278892B-D92C-4BBF-8A40-2D66DD02A9E8}">
      <dgm:prSet/>
      <dgm:spPr/>
      <dgm:t>
        <a:bodyPr/>
        <a:lstStyle/>
        <a:p>
          <a:endParaRPr lang="id-ID"/>
        </a:p>
      </dgm:t>
    </dgm:pt>
    <dgm:pt modelId="{E1E7249E-51D0-41DC-BD72-8B270DAA76C2}" type="sibTrans" cxnId="{9278892B-D92C-4BBF-8A40-2D66DD02A9E8}">
      <dgm:prSet/>
      <dgm:spPr/>
      <dgm:t>
        <a:bodyPr/>
        <a:lstStyle/>
        <a:p>
          <a:endParaRPr lang="id-ID"/>
        </a:p>
      </dgm:t>
    </dgm:pt>
    <dgm:pt modelId="{6268294D-8151-4AE9-9F8F-F3E606650054}" type="pres">
      <dgm:prSet presAssocID="{3BDE7067-1401-406D-AFA0-1B1CE5F6D3F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A95AB00F-1113-456E-992B-D8ABCAEDE75B}" type="pres">
      <dgm:prSet presAssocID="{552F3451-2851-4B0A-BF65-538A7571B8C8}" presName="parentLin" presStyleCnt="0"/>
      <dgm:spPr/>
    </dgm:pt>
    <dgm:pt modelId="{D6AF91CC-EC46-4AB6-9925-3BE3949296EE}" type="pres">
      <dgm:prSet presAssocID="{552F3451-2851-4B0A-BF65-538A7571B8C8}" presName="parentLeftMargin" presStyleLbl="node1" presStyleIdx="0" presStyleCnt="4"/>
      <dgm:spPr/>
      <dgm:t>
        <a:bodyPr/>
        <a:lstStyle/>
        <a:p>
          <a:endParaRPr lang="id-ID"/>
        </a:p>
      </dgm:t>
    </dgm:pt>
    <dgm:pt modelId="{E6C0FB9C-EC98-49CE-B651-4A4B5483559C}" type="pres">
      <dgm:prSet presAssocID="{552F3451-2851-4B0A-BF65-538A7571B8C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9E97453-AB62-4CEC-863A-F9604AF59B56}" type="pres">
      <dgm:prSet presAssocID="{552F3451-2851-4B0A-BF65-538A7571B8C8}" presName="negativeSpace" presStyleCnt="0"/>
      <dgm:spPr/>
    </dgm:pt>
    <dgm:pt modelId="{45837707-6F0F-4302-BD97-832D60F0FBC4}" type="pres">
      <dgm:prSet presAssocID="{552F3451-2851-4B0A-BF65-538A7571B8C8}" presName="childText" presStyleLbl="conFgAcc1" presStyleIdx="0" presStyleCnt="4">
        <dgm:presLayoutVars>
          <dgm:bulletEnabled val="1"/>
        </dgm:presLayoutVars>
      </dgm:prSet>
      <dgm:spPr/>
    </dgm:pt>
    <dgm:pt modelId="{E695AAE2-39FE-4D0D-B417-BD98FCCD42BC}" type="pres">
      <dgm:prSet presAssocID="{47880901-EF0A-4012-8AE2-760678CE74A0}" presName="spaceBetweenRectangles" presStyleCnt="0"/>
      <dgm:spPr/>
    </dgm:pt>
    <dgm:pt modelId="{D9AEFEE2-6C38-4C88-9C65-956EE5D78DA7}" type="pres">
      <dgm:prSet presAssocID="{2EB5FA9C-F96A-462E-AD6C-4D028B2823CB}" presName="parentLin" presStyleCnt="0"/>
      <dgm:spPr/>
    </dgm:pt>
    <dgm:pt modelId="{E93906D1-BD24-4C0D-8A4C-758035E309AB}" type="pres">
      <dgm:prSet presAssocID="{2EB5FA9C-F96A-462E-AD6C-4D028B2823CB}" presName="parentLeftMargin" presStyleLbl="node1" presStyleIdx="0" presStyleCnt="4"/>
      <dgm:spPr/>
      <dgm:t>
        <a:bodyPr/>
        <a:lstStyle/>
        <a:p>
          <a:endParaRPr lang="id-ID"/>
        </a:p>
      </dgm:t>
    </dgm:pt>
    <dgm:pt modelId="{6D3B921A-A902-424E-BDE8-689B4A299DA4}" type="pres">
      <dgm:prSet presAssocID="{2EB5FA9C-F96A-462E-AD6C-4D028B2823C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34C07F0-21AB-4424-8F99-A84F3926CFFD}" type="pres">
      <dgm:prSet presAssocID="{2EB5FA9C-F96A-462E-AD6C-4D028B2823CB}" presName="negativeSpace" presStyleCnt="0"/>
      <dgm:spPr/>
    </dgm:pt>
    <dgm:pt modelId="{0C95C7A5-89D2-4144-9258-8C0F880A44EE}" type="pres">
      <dgm:prSet presAssocID="{2EB5FA9C-F96A-462E-AD6C-4D028B2823CB}" presName="childText" presStyleLbl="conFgAcc1" presStyleIdx="1" presStyleCnt="4">
        <dgm:presLayoutVars>
          <dgm:bulletEnabled val="1"/>
        </dgm:presLayoutVars>
      </dgm:prSet>
      <dgm:spPr/>
    </dgm:pt>
    <dgm:pt modelId="{9E8B71EA-8C54-47F4-9C1A-1AF899021E51}" type="pres">
      <dgm:prSet presAssocID="{00AC0313-075D-42C9-B943-D1FE483A5289}" presName="spaceBetweenRectangles" presStyleCnt="0"/>
      <dgm:spPr/>
    </dgm:pt>
    <dgm:pt modelId="{81438696-CE78-4CCD-89F5-E77219F3EB9C}" type="pres">
      <dgm:prSet presAssocID="{9A4F1FD8-B6AA-456E-A6BA-449C66360A9C}" presName="parentLin" presStyleCnt="0"/>
      <dgm:spPr/>
    </dgm:pt>
    <dgm:pt modelId="{FA543623-1DF8-4D04-A29F-5421FD354E67}" type="pres">
      <dgm:prSet presAssocID="{9A4F1FD8-B6AA-456E-A6BA-449C66360A9C}" presName="parentLeftMargin" presStyleLbl="node1" presStyleIdx="1" presStyleCnt="4"/>
      <dgm:spPr/>
      <dgm:t>
        <a:bodyPr/>
        <a:lstStyle/>
        <a:p>
          <a:endParaRPr lang="id-ID"/>
        </a:p>
      </dgm:t>
    </dgm:pt>
    <dgm:pt modelId="{38E2F958-D6DD-4040-9790-5DB4B8751926}" type="pres">
      <dgm:prSet presAssocID="{9A4F1FD8-B6AA-456E-A6BA-449C66360A9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2672AEF-D94A-4338-BFDC-131E4445F9C1}" type="pres">
      <dgm:prSet presAssocID="{9A4F1FD8-B6AA-456E-A6BA-449C66360A9C}" presName="negativeSpace" presStyleCnt="0"/>
      <dgm:spPr/>
    </dgm:pt>
    <dgm:pt modelId="{5073BBD0-A7D9-44C1-8BD9-28C9BE5E2EF1}" type="pres">
      <dgm:prSet presAssocID="{9A4F1FD8-B6AA-456E-A6BA-449C66360A9C}" presName="childText" presStyleLbl="conFgAcc1" presStyleIdx="2" presStyleCnt="4">
        <dgm:presLayoutVars>
          <dgm:bulletEnabled val="1"/>
        </dgm:presLayoutVars>
      </dgm:prSet>
      <dgm:spPr/>
    </dgm:pt>
    <dgm:pt modelId="{E25FCA50-B1EA-47B4-A1E2-0E0EB8C1D263}" type="pres">
      <dgm:prSet presAssocID="{B46B7EA0-BDE6-49A9-B13E-140A23F9972C}" presName="spaceBetweenRectangles" presStyleCnt="0"/>
      <dgm:spPr/>
    </dgm:pt>
    <dgm:pt modelId="{7E162C23-24D9-4D31-AC65-781738D2DBCD}" type="pres">
      <dgm:prSet presAssocID="{2EC31364-8BCC-4205-AF88-362C284C574A}" presName="parentLin" presStyleCnt="0"/>
      <dgm:spPr/>
    </dgm:pt>
    <dgm:pt modelId="{449BC00D-2972-40E1-B7B1-6EB6F538C911}" type="pres">
      <dgm:prSet presAssocID="{2EC31364-8BCC-4205-AF88-362C284C574A}" presName="parentLeftMargin" presStyleLbl="node1" presStyleIdx="2" presStyleCnt="4"/>
      <dgm:spPr/>
      <dgm:t>
        <a:bodyPr/>
        <a:lstStyle/>
        <a:p>
          <a:endParaRPr lang="id-ID"/>
        </a:p>
      </dgm:t>
    </dgm:pt>
    <dgm:pt modelId="{ED149792-9660-47ED-AEBB-3212A122B612}" type="pres">
      <dgm:prSet presAssocID="{2EC31364-8BCC-4205-AF88-362C284C574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67DA3CA-EA2C-4D92-B84D-CC548C82C831}" type="pres">
      <dgm:prSet presAssocID="{2EC31364-8BCC-4205-AF88-362C284C574A}" presName="negativeSpace" presStyleCnt="0"/>
      <dgm:spPr/>
    </dgm:pt>
    <dgm:pt modelId="{18D56295-33D9-4DD7-8DDE-A84B945D0388}" type="pres">
      <dgm:prSet presAssocID="{2EC31364-8BCC-4205-AF88-362C284C574A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E1363941-028B-445C-B7A6-2A0F058106A5}" type="presOf" srcId="{3BDE7067-1401-406D-AFA0-1B1CE5F6D3F1}" destId="{6268294D-8151-4AE9-9F8F-F3E606650054}" srcOrd="0" destOrd="0" presId="urn:microsoft.com/office/officeart/2005/8/layout/list1"/>
    <dgm:cxn modelId="{9ACEA867-A137-4693-A51D-5C4D1F211CE0}" srcId="{3BDE7067-1401-406D-AFA0-1B1CE5F6D3F1}" destId="{9A4F1FD8-B6AA-456E-A6BA-449C66360A9C}" srcOrd="2" destOrd="0" parTransId="{555872AB-4663-48FC-A62B-998246BDD110}" sibTransId="{B46B7EA0-BDE6-49A9-B13E-140A23F9972C}"/>
    <dgm:cxn modelId="{74778B8A-DDB7-4706-ACFE-26F8639A1B77}" type="presOf" srcId="{9A4F1FD8-B6AA-456E-A6BA-449C66360A9C}" destId="{38E2F958-D6DD-4040-9790-5DB4B8751926}" srcOrd="1" destOrd="0" presId="urn:microsoft.com/office/officeart/2005/8/layout/list1"/>
    <dgm:cxn modelId="{DF8D46FC-9249-47E3-B5F1-43A54F61FB15}" type="presOf" srcId="{552F3451-2851-4B0A-BF65-538A7571B8C8}" destId="{E6C0FB9C-EC98-49CE-B651-4A4B5483559C}" srcOrd="1" destOrd="0" presId="urn:microsoft.com/office/officeart/2005/8/layout/list1"/>
    <dgm:cxn modelId="{2A40A527-B085-400A-9210-7BADA169CA99}" srcId="{3BDE7067-1401-406D-AFA0-1B1CE5F6D3F1}" destId="{552F3451-2851-4B0A-BF65-538A7571B8C8}" srcOrd="0" destOrd="0" parTransId="{D7C010C8-3B8B-485F-8619-4226A6C5230D}" sibTransId="{47880901-EF0A-4012-8AE2-760678CE74A0}"/>
    <dgm:cxn modelId="{F8BE84D8-C3A3-4E60-9046-EEE2E8E4BAFC}" type="presOf" srcId="{552F3451-2851-4B0A-BF65-538A7571B8C8}" destId="{D6AF91CC-EC46-4AB6-9925-3BE3949296EE}" srcOrd="0" destOrd="0" presId="urn:microsoft.com/office/officeart/2005/8/layout/list1"/>
    <dgm:cxn modelId="{EACC937A-0853-4C0F-A226-1A63DE221688}" type="presOf" srcId="{9A4F1FD8-B6AA-456E-A6BA-449C66360A9C}" destId="{FA543623-1DF8-4D04-A29F-5421FD354E67}" srcOrd="0" destOrd="0" presId="urn:microsoft.com/office/officeart/2005/8/layout/list1"/>
    <dgm:cxn modelId="{9B413219-5EC2-464A-874C-900543A61D7A}" type="presOf" srcId="{2EC31364-8BCC-4205-AF88-362C284C574A}" destId="{ED149792-9660-47ED-AEBB-3212A122B612}" srcOrd="1" destOrd="0" presId="urn:microsoft.com/office/officeart/2005/8/layout/list1"/>
    <dgm:cxn modelId="{1F242F5B-714C-4A43-8B6B-81C94539B1AB}" type="presOf" srcId="{2EB5FA9C-F96A-462E-AD6C-4D028B2823CB}" destId="{E93906D1-BD24-4C0D-8A4C-758035E309AB}" srcOrd="0" destOrd="0" presId="urn:microsoft.com/office/officeart/2005/8/layout/list1"/>
    <dgm:cxn modelId="{082C62C2-7878-4906-B18C-59AF23A44402}" srcId="{3BDE7067-1401-406D-AFA0-1B1CE5F6D3F1}" destId="{2EB5FA9C-F96A-462E-AD6C-4D028B2823CB}" srcOrd="1" destOrd="0" parTransId="{31ABDE78-162C-4EC6-8605-82E00632D99D}" sibTransId="{00AC0313-075D-42C9-B943-D1FE483A5289}"/>
    <dgm:cxn modelId="{9278892B-D92C-4BBF-8A40-2D66DD02A9E8}" srcId="{3BDE7067-1401-406D-AFA0-1B1CE5F6D3F1}" destId="{2EC31364-8BCC-4205-AF88-362C284C574A}" srcOrd="3" destOrd="0" parTransId="{5C6E02EC-EEEC-4A17-971E-8B3A03473C47}" sibTransId="{E1E7249E-51D0-41DC-BD72-8B270DAA76C2}"/>
    <dgm:cxn modelId="{2935B143-BF9C-4DC7-9061-1686B3D3F55A}" type="presOf" srcId="{2EC31364-8BCC-4205-AF88-362C284C574A}" destId="{449BC00D-2972-40E1-B7B1-6EB6F538C911}" srcOrd="0" destOrd="0" presId="urn:microsoft.com/office/officeart/2005/8/layout/list1"/>
    <dgm:cxn modelId="{A4DD5EB0-AC5B-417C-8B62-5EF7FF63BF96}" type="presOf" srcId="{2EB5FA9C-F96A-462E-AD6C-4D028B2823CB}" destId="{6D3B921A-A902-424E-BDE8-689B4A299DA4}" srcOrd="1" destOrd="0" presId="urn:microsoft.com/office/officeart/2005/8/layout/list1"/>
    <dgm:cxn modelId="{622C9C40-E2E0-42CB-B890-473B31D1358A}" type="presParOf" srcId="{6268294D-8151-4AE9-9F8F-F3E606650054}" destId="{A95AB00F-1113-456E-992B-D8ABCAEDE75B}" srcOrd="0" destOrd="0" presId="urn:microsoft.com/office/officeart/2005/8/layout/list1"/>
    <dgm:cxn modelId="{E36630BC-152D-4947-9E67-B19490187042}" type="presParOf" srcId="{A95AB00F-1113-456E-992B-D8ABCAEDE75B}" destId="{D6AF91CC-EC46-4AB6-9925-3BE3949296EE}" srcOrd="0" destOrd="0" presId="urn:microsoft.com/office/officeart/2005/8/layout/list1"/>
    <dgm:cxn modelId="{845EBE5D-10AE-4442-B92C-C62224E60526}" type="presParOf" srcId="{A95AB00F-1113-456E-992B-D8ABCAEDE75B}" destId="{E6C0FB9C-EC98-49CE-B651-4A4B5483559C}" srcOrd="1" destOrd="0" presId="urn:microsoft.com/office/officeart/2005/8/layout/list1"/>
    <dgm:cxn modelId="{85189539-9488-4E2F-AABB-F8E42F9D5C30}" type="presParOf" srcId="{6268294D-8151-4AE9-9F8F-F3E606650054}" destId="{29E97453-AB62-4CEC-863A-F9604AF59B56}" srcOrd="1" destOrd="0" presId="urn:microsoft.com/office/officeart/2005/8/layout/list1"/>
    <dgm:cxn modelId="{D45DF397-6393-436E-9881-447D99142788}" type="presParOf" srcId="{6268294D-8151-4AE9-9F8F-F3E606650054}" destId="{45837707-6F0F-4302-BD97-832D60F0FBC4}" srcOrd="2" destOrd="0" presId="urn:microsoft.com/office/officeart/2005/8/layout/list1"/>
    <dgm:cxn modelId="{3A00E833-B31E-4473-B871-208517A94B25}" type="presParOf" srcId="{6268294D-8151-4AE9-9F8F-F3E606650054}" destId="{E695AAE2-39FE-4D0D-B417-BD98FCCD42BC}" srcOrd="3" destOrd="0" presId="urn:microsoft.com/office/officeart/2005/8/layout/list1"/>
    <dgm:cxn modelId="{4FD28BD4-2106-41A6-9A74-FE5090E4A1B6}" type="presParOf" srcId="{6268294D-8151-4AE9-9F8F-F3E606650054}" destId="{D9AEFEE2-6C38-4C88-9C65-956EE5D78DA7}" srcOrd="4" destOrd="0" presId="urn:microsoft.com/office/officeart/2005/8/layout/list1"/>
    <dgm:cxn modelId="{FDB39C74-ACD0-4E8F-A961-A3D73AF17480}" type="presParOf" srcId="{D9AEFEE2-6C38-4C88-9C65-956EE5D78DA7}" destId="{E93906D1-BD24-4C0D-8A4C-758035E309AB}" srcOrd="0" destOrd="0" presId="urn:microsoft.com/office/officeart/2005/8/layout/list1"/>
    <dgm:cxn modelId="{BA652F35-9E61-4975-B940-FB579550A1F6}" type="presParOf" srcId="{D9AEFEE2-6C38-4C88-9C65-956EE5D78DA7}" destId="{6D3B921A-A902-424E-BDE8-689B4A299DA4}" srcOrd="1" destOrd="0" presId="urn:microsoft.com/office/officeart/2005/8/layout/list1"/>
    <dgm:cxn modelId="{AA832417-D94B-4F76-9706-8D5968C09E7E}" type="presParOf" srcId="{6268294D-8151-4AE9-9F8F-F3E606650054}" destId="{534C07F0-21AB-4424-8F99-A84F3926CFFD}" srcOrd="5" destOrd="0" presId="urn:microsoft.com/office/officeart/2005/8/layout/list1"/>
    <dgm:cxn modelId="{75E6ABB4-3C51-47DC-AA96-9034583D70AB}" type="presParOf" srcId="{6268294D-8151-4AE9-9F8F-F3E606650054}" destId="{0C95C7A5-89D2-4144-9258-8C0F880A44EE}" srcOrd="6" destOrd="0" presId="urn:microsoft.com/office/officeart/2005/8/layout/list1"/>
    <dgm:cxn modelId="{CFAB1367-8152-4980-926E-7DC40286E463}" type="presParOf" srcId="{6268294D-8151-4AE9-9F8F-F3E606650054}" destId="{9E8B71EA-8C54-47F4-9C1A-1AF899021E51}" srcOrd="7" destOrd="0" presId="urn:microsoft.com/office/officeart/2005/8/layout/list1"/>
    <dgm:cxn modelId="{1BB756BE-B09B-45F3-8255-0597542E021A}" type="presParOf" srcId="{6268294D-8151-4AE9-9F8F-F3E606650054}" destId="{81438696-CE78-4CCD-89F5-E77219F3EB9C}" srcOrd="8" destOrd="0" presId="urn:microsoft.com/office/officeart/2005/8/layout/list1"/>
    <dgm:cxn modelId="{4AB90F7A-7563-45AB-A522-863E7469E4DF}" type="presParOf" srcId="{81438696-CE78-4CCD-89F5-E77219F3EB9C}" destId="{FA543623-1DF8-4D04-A29F-5421FD354E67}" srcOrd="0" destOrd="0" presId="urn:microsoft.com/office/officeart/2005/8/layout/list1"/>
    <dgm:cxn modelId="{B2F7AE83-207D-4354-A280-89ED024BEFF6}" type="presParOf" srcId="{81438696-CE78-4CCD-89F5-E77219F3EB9C}" destId="{38E2F958-D6DD-4040-9790-5DB4B8751926}" srcOrd="1" destOrd="0" presId="urn:microsoft.com/office/officeart/2005/8/layout/list1"/>
    <dgm:cxn modelId="{045762A8-058F-4096-B13C-99429251B867}" type="presParOf" srcId="{6268294D-8151-4AE9-9F8F-F3E606650054}" destId="{22672AEF-D94A-4338-BFDC-131E4445F9C1}" srcOrd="9" destOrd="0" presId="urn:microsoft.com/office/officeart/2005/8/layout/list1"/>
    <dgm:cxn modelId="{4497ED71-84DE-4E28-8745-9F4CF17349A9}" type="presParOf" srcId="{6268294D-8151-4AE9-9F8F-F3E606650054}" destId="{5073BBD0-A7D9-44C1-8BD9-28C9BE5E2EF1}" srcOrd="10" destOrd="0" presId="urn:microsoft.com/office/officeart/2005/8/layout/list1"/>
    <dgm:cxn modelId="{B11CE97C-11E5-488F-BCCE-C8B82520A899}" type="presParOf" srcId="{6268294D-8151-4AE9-9F8F-F3E606650054}" destId="{E25FCA50-B1EA-47B4-A1E2-0E0EB8C1D263}" srcOrd="11" destOrd="0" presId="urn:microsoft.com/office/officeart/2005/8/layout/list1"/>
    <dgm:cxn modelId="{6020882A-6CF8-4E01-882C-9CAD2BB9F7F1}" type="presParOf" srcId="{6268294D-8151-4AE9-9F8F-F3E606650054}" destId="{7E162C23-24D9-4D31-AC65-781738D2DBCD}" srcOrd="12" destOrd="0" presId="urn:microsoft.com/office/officeart/2005/8/layout/list1"/>
    <dgm:cxn modelId="{ED7D8644-29CB-4C3C-870F-7DB4BD3C49B7}" type="presParOf" srcId="{7E162C23-24D9-4D31-AC65-781738D2DBCD}" destId="{449BC00D-2972-40E1-B7B1-6EB6F538C911}" srcOrd="0" destOrd="0" presId="urn:microsoft.com/office/officeart/2005/8/layout/list1"/>
    <dgm:cxn modelId="{85C03DA5-EED5-4493-9D7C-D7956ADA2706}" type="presParOf" srcId="{7E162C23-24D9-4D31-AC65-781738D2DBCD}" destId="{ED149792-9660-47ED-AEBB-3212A122B612}" srcOrd="1" destOrd="0" presId="urn:microsoft.com/office/officeart/2005/8/layout/list1"/>
    <dgm:cxn modelId="{29F1FD71-CF3E-49D3-B205-853AEE739395}" type="presParOf" srcId="{6268294D-8151-4AE9-9F8F-F3E606650054}" destId="{367DA3CA-EA2C-4D92-B84D-CC548C82C831}" srcOrd="13" destOrd="0" presId="urn:microsoft.com/office/officeart/2005/8/layout/list1"/>
    <dgm:cxn modelId="{A6026EA4-C73F-4AF2-85D1-84CD58CFAF58}" type="presParOf" srcId="{6268294D-8151-4AE9-9F8F-F3E606650054}" destId="{18D56295-33D9-4DD7-8DDE-A84B945D038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C32429-2E9D-4994-8962-6EA23972E8AB}" type="doc">
      <dgm:prSet loTypeId="urn:microsoft.com/office/officeart/2008/layout/HorizontalMultiLevelHierarchy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37718F6C-1A2F-4AE0-A485-DBFCBC584320}">
      <dgm:prSet phldrT="[Text]"/>
      <dgm:spPr>
        <a:solidFill>
          <a:srgbClr val="002060"/>
        </a:solidFill>
      </dgm:spPr>
      <dgm:t>
        <a:bodyPr/>
        <a:lstStyle/>
        <a:p>
          <a:r>
            <a:rPr lang="id-ID" dirty="0" smtClean="0"/>
            <a:t>GURU PEMULA BERSTATUS:</a:t>
          </a:r>
          <a:endParaRPr lang="id-ID" dirty="0"/>
        </a:p>
      </dgm:t>
    </dgm:pt>
    <dgm:pt modelId="{CDDBE7E0-3BA1-42A3-9CB4-58FBD6CDABFC}" type="parTrans" cxnId="{C25632FB-CE79-41CE-9923-FE8C42B0ECD2}">
      <dgm:prSet/>
      <dgm:spPr/>
      <dgm:t>
        <a:bodyPr/>
        <a:lstStyle/>
        <a:p>
          <a:endParaRPr lang="id-ID"/>
        </a:p>
      </dgm:t>
    </dgm:pt>
    <dgm:pt modelId="{E05D9A76-57EE-4C9E-AF76-81FEB243F709}" type="sibTrans" cxnId="{C25632FB-CE79-41CE-9923-FE8C42B0ECD2}">
      <dgm:prSet/>
      <dgm:spPr/>
      <dgm:t>
        <a:bodyPr/>
        <a:lstStyle/>
        <a:p>
          <a:endParaRPr lang="id-ID"/>
        </a:p>
      </dgm:t>
    </dgm:pt>
    <dgm:pt modelId="{A40D5552-E36B-417C-81C3-9FAF63F24994}">
      <dgm:prSet phldrT="[Text]" custT="1"/>
      <dgm:spPr>
        <a:solidFill>
          <a:srgbClr val="FF0000"/>
        </a:solidFill>
      </dgm:spPr>
      <dgm:t>
        <a:bodyPr/>
        <a:lstStyle/>
        <a:p>
          <a:r>
            <a:rPr lang="id-ID" sz="2800" dirty="0" smtClean="0"/>
            <a:t>CPNS yang ditempatkan di sekolah yang diselenggarakan oleh Pemerintah/pemerintah daerah</a:t>
          </a:r>
          <a:endParaRPr lang="id-ID" sz="2800" dirty="0"/>
        </a:p>
      </dgm:t>
    </dgm:pt>
    <dgm:pt modelId="{38DE83C8-D130-4D22-86E9-0A0F775DB9D3}" type="parTrans" cxnId="{C965DE59-93DD-410D-8E5D-322FDEFCE522}">
      <dgm:prSet/>
      <dgm:spPr/>
      <dgm:t>
        <a:bodyPr/>
        <a:lstStyle/>
        <a:p>
          <a:endParaRPr lang="id-ID"/>
        </a:p>
      </dgm:t>
    </dgm:pt>
    <dgm:pt modelId="{12C26CDA-96EF-47B3-A3BC-F2AF857AFD32}" type="sibTrans" cxnId="{C965DE59-93DD-410D-8E5D-322FDEFCE522}">
      <dgm:prSet/>
      <dgm:spPr/>
      <dgm:t>
        <a:bodyPr/>
        <a:lstStyle/>
        <a:p>
          <a:endParaRPr lang="id-ID"/>
        </a:p>
      </dgm:t>
    </dgm:pt>
    <dgm:pt modelId="{324F9F78-6892-4C88-9BE0-1085687E6907}">
      <dgm:prSet phldrT="[Text]" custT="1"/>
      <dgm:spPr>
        <a:solidFill>
          <a:srgbClr val="FFC000"/>
        </a:solidFill>
      </dgm:spPr>
      <dgm:t>
        <a:bodyPr/>
        <a:lstStyle/>
        <a:p>
          <a:r>
            <a:rPr lang="id-ID" sz="2800" dirty="0" smtClean="0"/>
            <a:t>PNS MUTASI DARI JABATAN LAIN</a:t>
          </a:r>
          <a:endParaRPr lang="id-ID" sz="2800" dirty="0"/>
        </a:p>
      </dgm:t>
    </dgm:pt>
    <dgm:pt modelId="{6AF03CA7-92A4-4FC7-AA36-4FF27CC330E6}" type="parTrans" cxnId="{424AEAD9-92B5-4DF1-A4DD-48DD426579D1}">
      <dgm:prSet/>
      <dgm:spPr/>
      <dgm:t>
        <a:bodyPr/>
        <a:lstStyle/>
        <a:p>
          <a:endParaRPr lang="id-ID"/>
        </a:p>
      </dgm:t>
    </dgm:pt>
    <dgm:pt modelId="{B3181BFF-8BF7-47FC-994F-6B4721FC4888}" type="sibTrans" cxnId="{424AEAD9-92B5-4DF1-A4DD-48DD426579D1}">
      <dgm:prSet/>
      <dgm:spPr/>
      <dgm:t>
        <a:bodyPr/>
        <a:lstStyle/>
        <a:p>
          <a:endParaRPr lang="id-ID"/>
        </a:p>
      </dgm:t>
    </dgm:pt>
    <dgm:pt modelId="{95A88C19-E13A-434A-82C6-909C361B805D}">
      <dgm:prSet phldrT="[Text]" custT="1"/>
      <dgm:spPr>
        <a:solidFill>
          <a:srgbClr val="7030A0"/>
        </a:solidFill>
      </dgm:spPr>
      <dgm:t>
        <a:bodyPr/>
        <a:lstStyle/>
        <a:p>
          <a:r>
            <a:rPr lang="id-ID" sz="2800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Bukan PNS yang ditugaskan pada sekolah/madrasah yang diselenggarakan oleh masyarakat</a:t>
          </a:r>
          <a:endParaRPr lang="id-ID" sz="2800" dirty="0"/>
        </a:p>
      </dgm:t>
    </dgm:pt>
    <dgm:pt modelId="{31183273-2DCE-4EB7-BD27-CC4EF9D4FCEA}" type="parTrans" cxnId="{5F3BCB3D-C558-4BB0-B9B7-80F62EBDB304}">
      <dgm:prSet/>
      <dgm:spPr/>
      <dgm:t>
        <a:bodyPr/>
        <a:lstStyle/>
        <a:p>
          <a:endParaRPr lang="id-ID"/>
        </a:p>
      </dgm:t>
    </dgm:pt>
    <dgm:pt modelId="{3EBB90D3-4E41-4F40-83B7-2CAA354771AF}" type="sibTrans" cxnId="{5F3BCB3D-C558-4BB0-B9B7-80F62EBDB304}">
      <dgm:prSet/>
      <dgm:spPr/>
      <dgm:t>
        <a:bodyPr/>
        <a:lstStyle/>
        <a:p>
          <a:endParaRPr lang="id-ID"/>
        </a:p>
      </dgm:t>
    </dgm:pt>
    <dgm:pt modelId="{0623BA85-0CBF-4955-AD86-E1BA501D7100}" type="pres">
      <dgm:prSet presAssocID="{6AC32429-2E9D-4994-8962-6EA23972E8A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4A620FC9-BCF6-4C39-8859-58BDA93BF38A}" type="pres">
      <dgm:prSet presAssocID="{37718F6C-1A2F-4AE0-A485-DBFCBC584320}" presName="root1" presStyleCnt="0"/>
      <dgm:spPr/>
    </dgm:pt>
    <dgm:pt modelId="{2FCF7171-6A1E-4C50-8CB3-CA2F10BC8BB0}" type="pres">
      <dgm:prSet presAssocID="{37718F6C-1A2F-4AE0-A485-DBFCBC584320}" presName="LevelOneTextNode" presStyleLbl="node0" presStyleIdx="0" presStyleCnt="1" custLinFactX="-100000" custLinFactNeighborX="-12284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9324FFC-796C-4D94-A87F-994C8E201BC2}" type="pres">
      <dgm:prSet presAssocID="{37718F6C-1A2F-4AE0-A485-DBFCBC584320}" presName="level2hierChild" presStyleCnt="0"/>
      <dgm:spPr/>
    </dgm:pt>
    <dgm:pt modelId="{9D43FAC5-781E-4B49-8CE5-B63B219F2E12}" type="pres">
      <dgm:prSet presAssocID="{38DE83C8-D130-4D22-86E9-0A0F775DB9D3}" presName="conn2-1" presStyleLbl="parChTrans1D2" presStyleIdx="0" presStyleCnt="3"/>
      <dgm:spPr/>
      <dgm:t>
        <a:bodyPr/>
        <a:lstStyle/>
        <a:p>
          <a:endParaRPr lang="id-ID"/>
        </a:p>
      </dgm:t>
    </dgm:pt>
    <dgm:pt modelId="{B882EA2F-F91A-4138-AE46-891CDD4C9B50}" type="pres">
      <dgm:prSet presAssocID="{38DE83C8-D130-4D22-86E9-0A0F775DB9D3}" presName="connTx" presStyleLbl="parChTrans1D2" presStyleIdx="0" presStyleCnt="3"/>
      <dgm:spPr/>
      <dgm:t>
        <a:bodyPr/>
        <a:lstStyle/>
        <a:p>
          <a:endParaRPr lang="id-ID"/>
        </a:p>
      </dgm:t>
    </dgm:pt>
    <dgm:pt modelId="{150A259B-7124-4E62-81F5-1EA5041FE95B}" type="pres">
      <dgm:prSet presAssocID="{A40D5552-E36B-417C-81C3-9FAF63F24994}" presName="root2" presStyleCnt="0"/>
      <dgm:spPr/>
    </dgm:pt>
    <dgm:pt modelId="{0C3204E0-162C-49E9-AC14-8E8CF353D0B1}" type="pres">
      <dgm:prSet presAssocID="{A40D5552-E36B-417C-81C3-9FAF63F24994}" presName="LevelTwoTextNode" presStyleLbl="node2" presStyleIdx="0" presStyleCnt="3" custScaleX="235879" custScaleY="15927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1C217EA-0F2F-4954-9212-9B6E139C1650}" type="pres">
      <dgm:prSet presAssocID="{A40D5552-E36B-417C-81C3-9FAF63F24994}" presName="level3hierChild" presStyleCnt="0"/>
      <dgm:spPr/>
    </dgm:pt>
    <dgm:pt modelId="{E7DE0BFB-36F0-4AA6-A7D2-F2B6B7C665A5}" type="pres">
      <dgm:prSet presAssocID="{6AF03CA7-92A4-4FC7-AA36-4FF27CC330E6}" presName="conn2-1" presStyleLbl="parChTrans1D2" presStyleIdx="1" presStyleCnt="3"/>
      <dgm:spPr/>
      <dgm:t>
        <a:bodyPr/>
        <a:lstStyle/>
        <a:p>
          <a:endParaRPr lang="id-ID"/>
        </a:p>
      </dgm:t>
    </dgm:pt>
    <dgm:pt modelId="{3F06ED92-3D11-4674-AA74-8152E9FDA82A}" type="pres">
      <dgm:prSet presAssocID="{6AF03CA7-92A4-4FC7-AA36-4FF27CC330E6}" presName="connTx" presStyleLbl="parChTrans1D2" presStyleIdx="1" presStyleCnt="3"/>
      <dgm:spPr/>
      <dgm:t>
        <a:bodyPr/>
        <a:lstStyle/>
        <a:p>
          <a:endParaRPr lang="id-ID"/>
        </a:p>
      </dgm:t>
    </dgm:pt>
    <dgm:pt modelId="{C1EA96B2-71D2-49BB-B532-71EAF57F9AF4}" type="pres">
      <dgm:prSet presAssocID="{324F9F78-6892-4C88-9BE0-1085687E6907}" presName="root2" presStyleCnt="0"/>
      <dgm:spPr/>
    </dgm:pt>
    <dgm:pt modelId="{9206D0AC-651E-474A-A7DA-75D0CECACC67}" type="pres">
      <dgm:prSet presAssocID="{324F9F78-6892-4C88-9BE0-1085687E6907}" presName="LevelTwoTextNode" presStyleLbl="node2" presStyleIdx="1" presStyleCnt="3" custScaleX="23587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8BE470C-86AB-4592-B918-1A5FA86C90B4}" type="pres">
      <dgm:prSet presAssocID="{324F9F78-6892-4C88-9BE0-1085687E6907}" presName="level3hierChild" presStyleCnt="0"/>
      <dgm:spPr/>
    </dgm:pt>
    <dgm:pt modelId="{371DA82D-02B9-463E-AC2D-DD166D003E83}" type="pres">
      <dgm:prSet presAssocID="{31183273-2DCE-4EB7-BD27-CC4EF9D4FCEA}" presName="conn2-1" presStyleLbl="parChTrans1D2" presStyleIdx="2" presStyleCnt="3"/>
      <dgm:spPr/>
      <dgm:t>
        <a:bodyPr/>
        <a:lstStyle/>
        <a:p>
          <a:endParaRPr lang="id-ID"/>
        </a:p>
      </dgm:t>
    </dgm:pt>
    <dgm:pt modelId="{5A0E37C1-8024-4106-9C18-450097D3E33B}" type="pres">
      <dgm:prSet presAssocID="{31183273-2DCE-4EB7-BD27-CC4EF9D4FCEA}" presName="connTx" presStyleLbl="parChTrans1D2" presStyleIdx="2" presStyleCnt="3"/>
      <dgm:spPr/>
      <dgm:t>
        <a:bodyPr/>
        <a:lstStyle/>
        <a:p>
          <a:endParaRPr lang="id-ID"/>
        </a:p>
      </dgm:t>
    </dgm:pt>
    <dgm:pt modelId="{3FC2678A-8CCF-4FC9-A79C-AC18F4B9DE32}" type="pres">
      <dgm:prSet presAssocID="{95A88C19-E13A-434A-82C6-909C361B805D}" presName="root2" presStyleCnt="0"/>
      <dgm:spPr/>
    </dgm:pt>
    <dgm:pt modelId="{C1DCC3CA-5986-4F16-8E66-0DCD4EC2A0D4}" type="pres">
      <dgm:prSet presAssocID="{95A88C19-E13A-434A-82C6-909C361B805D}" presName="LevelTwoTextNode" presStyleLbl="node2" presStyleIdx="2" presStyleCnt="3" custScaleX="235879" custScaleY="14892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46C26C3-74E5-4092-BDC4-F5078BB74526}" type="pres">
      <dgm:prSet presAssocID="{95A88C19-E13A-434A-82C6-909C361B805D}" presName="level3hierChild" presStyleCnt="0"/>
      <dgm:spPr/>
    </dgm:pt>
  </dgm:ptLst>
  <dgm:cxnLst>
    <dgm:cxn modelId="{6660710F-4A79-4F5B-A7AE-512DE1D461EC}" type="presOf" srcId="{6AF03CA7-92A4-4FC7-AA36-4FF27CC330E6}" destId="{3F06ED92-3D11-4674-AA74-8152E9FDA82A}" srcOrd="1" destOrd="0" presId="urn:microsoft.com/office/officeart/2008/layout/HorizontalMultiLevelHierarchy"/>
    <dgm:cxn modelId="{E7A03D56-06EF-4261-BFB3-2B1265AC3B6C}" type="presOf" srcId="{324F9F78-6892-4C88-9BE0-1085687E6907}" destId="{9206D0AC-651E-474A-A7DA-75D0CECACC67}" srcOrd="0" destOrd="0" presId="urn:microsoft.com/office/officeart/2008/layout/HorizontalMultiLevelHierarchy"/>
    <dgm:cxn modelId="{D7932993-5050-487C-BF78-FD0D6D2899DB}" type="presOf" srcId="{6AF03CA7-92A4-4FC7-AA36-4FF27CC330E6}" destId="{E7DE0BFB-36F0-4AA6-A7D2-F2B6B7C665A5}" srcOrd="0" destOrd="0" presId="urn:microsoft.com/office/officeart/2008/layout/HorizontalMultiLevelHierarchy"/>
    <dgm:cxn modelId="{18B8BD3A-4680-4829-8536-ED2DFB778CEE}" type="presOf" srcId="{37718F6C-1A2F-4AE0-A485-DBFCBC584320}" destId="{2FCF7171-6A1E-4C50-8CB3-CA2F10BC8BB0}" srcOrd="0" destOrd="0" presId="urn:microsoft.com/office/officeart/2008/layout/HorizontalMultiLevelHierarchy"/>
    <dgm:cxn modelId="{2B8BB54D-23C5-4C44-B918-AE9DA2FB6266}" type="presOf" srcId="{31183273-2DCE-4EB7-BD27-CC4EF9D4FCEA}" destId="{5A0E37C1-8024-4106-9C18-450097D3E33B}" srcOrd="1" destOrd="0" presId="urn:microsoft.com/office/officeart/2008/layout/HorizontalMultiLevelHierarchy"/>
    <dgm:cxn modelId="{81B5E58A-9932-44D6-AAB2-3E6F26359B31}" type="presOf" srcId="{38DE83C8-D130-4D22-86E9-0A0F775DB9D3}" destId="{B882EA2F-F91A-4138-AE46-891CDD4C9B50}" srcOrd="1" destOrd="0" presId="urn:microsoft.com/office/officeart/2008/layout/HorizontalMultiLevelHierarchy"/>
    <dgm:cxn modelId="{C25632FB-CE79-41CE-9923-FE8C42B0ECD2}" srcId="{6AC32429-2E9D-4994-8962-6EA23972E8AB}" destId="{37718F6C-1A2F-4AE0-A485-DBFCBC584320}" srcOrd="0" destOrd="0" parTransId="{CDDBE7E0-3BA1-42A3-9CB4-58FBD6CDABFC}" sibTransId="{E05D9A76-57EE-4C9E-AF76-81FEB243F709}"/>
    <dgm:cxn modelId="{F0A70B31-99EC-498F-99A2-C13DCAB3BCC2}" type="presOf" srcId="{31183273-2DCE-4EB7-BD27-CC4EF9D4FCEA}" destId="{371DA82D-02B9-463E-AC2D-DD166D003E83}" srcOrd="0" destOrd="0" presId="urn:microsoft.com/office/officeart/2008/layout/HorizontalMultiLevelHierarchy"/>
    <dgm:cxn modelId="{8BED7B30-6232-4140-B156-322AD69C8FBD}" type="presOf" srcId="{38DE83C8-D130-4D22-86E9-0A0F775DB9D3}" destId="{9D43FAC5-781E-4B49-8CE5-B63B219F2E12}" srcOrd="0" destOrd="0" presId="urn:microsoft.com/office/officeart/2008/layout/HorizontalMultiLevelHierarchy"/>
    <dgm:cxn modelId="{ED7B637F-0CCC-428C-8A41-BF04699EAFBE}" type="presOf" srcId="{95A88C19-E13A-434A-82C6-909C361B805D}" destId="{C1DCC3CA-5986-4F16-8E66-0DCD4EC2A0D4}" srcOrd="0" destOrd="0" presId="urn:microsoft.com/office/officeart/2008/layout/HorizontalMultiLevelHierarchy"/>
    <dgm:cxn modelId="{C965DE59-93DD-410D-8E5D-322FDEFCE522}" srcId="{37718F6C-1A2F-4AE0-A485-DBFCBC584320}" destId="{A40D5552-E36B-417C-81C3-9FAF63F24994}" srcOrd="0" destOrd="0" parTransId="{38DE83C8-D130-4D22-86E9-0A0F775DB9D3}" sibTransId="{12C26CDA-96EF-47B3-A3BC-F2AF857AFD32}"/>
    <dgm:cxn modelId="{424AEAD9-92B5-4DF1-A4DD-48DD426579D1}" srcId="{37718F6C-1A2F-4AE0-A485-DBFCBC584320}" destId="{324F9F78-6892-4C88-9BE0-1085687E6907}" srcOrd="1" destOrd="0" parTransId="{6AF03CA7-92A4-4FC7-AA36-4FF27CC330E6}" sibTransId="{B3181BFF-8BF7-47FC-994F-6B4721FC4888}"/>
    <dgm:cxn modelId="{5F3BCB3D-C558-4BB0-B9B7-80F62EBDB304}" srcId="{37718F6C-1A2F-4AE0-A485-DBFCBC584320}" destId="{95A88C19-E13A-434A-82C6-909C361B805D}" srcOrd="2" destOrd="0" parTransId="{31183273-2DCE-4EB7-BD27-CC4EF9D4FCEA}" sibTransId="{3EBB90D3-4E41-4F40-83B7-2CAA354771AF}"/>
    <dgm:cxn modelId="{9030FF01-1775-40DB-9E00-98BD42DDB669}" type="presOf" srcId="{A40D5552-E36B-417C-81C3-9FAF63F24994}" destId="{0C3204E0-162C-49E9-AC14-8E8CF353D0B1}" srcOrd="0" destOrd="0" presId="urn:microsoft.com/office/officeart/2008/layout/HorizontalMultiLevelHierarchy"/>
    <dgm:cxn modelId="{14C7A01B-EB64-46A1-9A7B-12DAB1680E5E}" type="presOf" srcId="{6AC32429-2E9D-4994-8962-6EA23972E8AB}" destId="{0623BA85-0CBF-4955-AD86-E1BA501D7100}" srcOrd="0" destOrd="0" presId="urn:microsoft.com/office/officeart/2008/layout/HorizontalMultiLevelHierarchy"/>
    <dgm:cxn modelId="{7B0E7E1E-1F3C-4B83-A1F5-2DD2E0CFF91F}" type="presParOf" srcId="{0623BA85-0CBF-4955-AD86-E1BA501D7100}" destId="{4A620FC9-BCF6-4C39-8859-58BDA93BF38A}" srcOrd="0" destOrd="0" presId="urn:microsoft.com/office/officeart/2008/layout/HorizontalMultiLevelHierarchy"/>
    <dgm:cxn modelId="{19FDC4EC-2F13-4FC5-9486-2C711314E4A4}" type="presParOf" srcId="{4A620FC9-BCF6-4C39-8859-58BDA93BF38A}" destId="{2FCF7171-6A1E-4C50-8CB3-CA2F10BC8BB0}" srcOrd="0" destOrd="0" presId="urn:microsoft.com/office/officeart/2008/layout/HorizontalMultiLevelHierarchy"/>
    <dgm:cxn modelId="{58F89555-16F0-4103-93C8-EB58BF707A2B}" type="presParOf" srcId="{4A620FC9-BCF6-4C39-8859-58BDA93BF38A}" destId="{99324FFC-796C-4D94-A87F-994C8E201BC2}" srcOrd="1" destOrd="0" presId="urn:microsoft.com/office/officeart/2008/layout/HorizontalMultiLevelHierarchy"/>
    <dgm:cxn modelId="{4AD9E52E-D6F0-4E7A-B462-01B44D141FEC}" type="presParOf" srcId="{99324FFC-796C-4D94-A87F-994C8E201BC2}" destId="{9D43FAC5-781E-4B49-8CE5-B63B219F2E12}" srcOrd="0" destOrd="0" presId="urn:microsoft.com/office/officeart/2008/layout/HorizontalMultiLevelHierarchy"/>
    <dgm:cxn modelId="{BF2D7983-2499-4BEA-88D0-AE7549DFD5E8}" type="presParOf" srcId="{9D43FAC5-781E-4B49-8CE5-B63B219F2E12}" destId="{B882EA2F-F91A-4138-AE46-891CDD4C9B50}" srcOrd="0" destOrd="0" presId="urn:microsoft.com/office/officeart/2008/layout/HorizontalMultiLevelHierarchy"/>
    <dgm:cxn modelId="{0652E788-D832-41A2-8E73-568F2D425340}" type="presParOf" srcId="{99324FFC-796C-4D94-A87F-994C8E201BC2}" destId="{150A259B-7124-4E62-81F5-1EA5041FE95B}" srcOrd="1" destOrd="0" presId="urn:microsoft.com/office/officeart/2008/layout/HorizontalMultiLevelHierarchy"/>
    <dgm:cxn modelId="{FA6F0908-39CB-4F6B-B72C-9059E81F3337}" type="presParOf" srcId="{150A259B-7124-4E62-81F5-1EA5041FE95B}" destId="{0C3204E0-162C-49E9-AC14-8E8CF353D0B1}" srcOrd="0" destOrd="0" presId="urn:microsoft.com/office/officeart/2008/layout/HorizontalMultiLevelHierarchy"/>
    <dgm:cxn modelId="{4268359D-6B45-4B1D-A94E-A4F9CA9D9A7B}" type="presParOf" srcId="{150A259B-7124-4E62-81F5-1EA5041FE95B}" destId="{F1C217EA-0F2F-4954-9212-9B6E139C1650}" srcOrd="1" destOrd="0" presId="urn:microsoft.com/office/officeart/2008/layout/HorizontalMultiLevelHierarchy"/>
    <dgm:cxn modelId="{EACC3702-487B-470C-9BA4-520BC9984B86}" type="presParOf" srcId="{99324FFC-796C-4D94-A87F-994C8E201BC2}" destId="{E7DE0BFB-36F0-4AA6-A7D2-F2B6B7C665A5}" srcOrd="2" destOrd="0" presId="urn:microsoft.com/office/officeart/2008/layout/HorizontalMultiLevelHierarchy"/>
    <dgm:cxn modelId="{B544404E-917C-4943-8BFC-933E142F3B76}" type="presParOf" srcId="{E7DE0BFB-36F0-4AA6-A7D2-F2B6B7C665A5}" destId="{3F06ED92-3D11-4674-AA74-8152E9FDA82A}" srcOrd="0" destOrd="0" presId="urn:microsoft.com/office/officeart/2008/layout/HorizontalMultiLevelHierarchy"/>
    <dgm:cxn modelId="{AEA89F03-9F7B-48BF-A01F-7A2887C3C374}" type="presParOf" srcId="{99324FFC-796C-4D94-A87F-994C8E201BC2}" destId="{C1EA96B2-71D2-49BB-B532-71EAF57F9AF4}" srcOrd="3" destOrd="0" presId="urn:microsoft.com/office/officeart/2008/layout/HorizontalMultiLevelHierarchy"/>
    <dgm:cxn modelId="{CD6648DE-04C4-448D-91B9-1E9F75487C38}" type="presParOf" srcId="{C1EA96B2-71D2-49BB-B532-71EAF57F9AF4}" destId="{9206D0AC-651E-474A-A7DA-75D0CECACC67}" srcOrd="0" destOrd="0" presId="urn:microsoft.com/office/officeart/2008/layout/HorizontalMultiLevelHierarchy"/>
    <dgm:cxn modelId="{FB634237-25D6-4F49-92F9-C8782AF8F339}" type="presParOf" srcId="{C1EA96B2-71D2-49BB-B532-71EAF57F9AF4}" destId="{48BE470C-86AB-4592-B918-1A5FA86C90B4}" srcOrd="1" destOrd="0" presId="urn:microsoft.com/office/officeart/2008/layout/HorizontalMultiLevelHierarchy"/>
    <dgm:cxn modelId="{04AB17B4-F555-42CB-AD70-C79BDA69B492}" type="presParOf" srcId="{99324FFC-796C-4D94-A87F-994C8E201BC2}" destId="{371DA82D-02B9-463E-AC2D-DD166D003E83}" srcOrd="4" destOrd="0" presId="urn:microsoft.com/office/officeart/2008/layout/HorizontalMultiLevelHierarchy"/>
    <dgm:cxn modelId="{80B456EC-B773-4082-A412-06641CF8E3B4}" type="presParOf" srcId="{371DA82D-02B9-463E-AC2D-DD166D003E83}" destId="{5A0E37C1-8024-4106-9C18-450097D3E33B}" srcOrd="0" destOrd="0" presId="urn:microsoft.com/office/officeart/2008/layout/HorizontalMultiLevelHierarchy"/>
    <dgm:cxn modelId="{CDA14AC2-7AA9-4D17-BA01-E9ADF553E680}" type="presParOf" srcId="{99324FFC-796C-4D94-A87F-994C8E201BC2}" destId="{3FC2678A-8CCF-4FC9-A79C-AC18F4B9DE32}" srcOrd="5" destOrd="0" presId="urn:microsoft.com/office/officeart/2008/layout/HorizontalMultiLevelHierarchy"/>
    <dgm:cxn modelId="{8DD33A73-829D-4649-A3DD-9A3E86AA78FC}" type="presParOf" srcId="{3FC2678A-8CCF-4FC9-A79C-AC18F4B9DE32}" destId="{C1DCC3CA-5986-4F16-8E66-0DCD4EC2A0D4}" srcOrd="0" destOrd="0" presId="urn:microsoft.com/office/officeart/2008/layout/HorizontalMultiLevelHierarchy"/>
    <dgm:cxn modelId="{B63C03C3-B87F-4CB2-AB16-E3DAA74DE507}" type="presParOf" srcId="{3FC2678A-8CCF-4FC9-A79C-AC18F4B9DE32}" destId="{B46C26C3-74E5-4092-BDC4-F5078BB7452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B7B7ED9F-FE29-412B-B51A-443AC0E20E51}" type="doc">
      <dgm:prSet loTypeId="urn:microsoft.com/office/officeart/2005/8/layout/hierarchy3" loCatId="hierarchy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6F5E2FCF-F898-4C7B-93D7-21F29E3C6748}">
      <dgm:prSet phldrT="[Text]"/>
      <dgm:spPr/>
      <dgm:t>
        <a:bodyPr/>
        <a:lstStyle/>
        <a:p>
          <a:r>
            <a:rPr lang="id-ID" dirty="0" smtClean="0"/>
            <a:t>H</a:t>
          </a:r>
          <a:r>
            <a:rPr lang="en-US" dirty="0" err="1" smtClean="0"/>
            <a:t>asil</a:t>
          </a:r>
          <a:r>
            <a:rPr lang="en-US" dirty="0" smtClean="0"/>
            <a:t> </a:t>
          </a:r>
          <a:r>
            <a:rPr lang="en-US" dirty="0" err="1" smtClean="0"/>
            <a:t>kajian</a:t>
          </a:r>
          <a:r>
            <a:rPr lang="en-US" dirty="0" smtClean="0"/>
            <a:t>/</a:t>
          </a:r>
          <a:r>
            <a:rPr lang="en-US" dirty="0" err="1" smtClean="0"/>
            <a:t>analisis</a:t>
          </a:r>
          <a:r>
            <a:rPr lang="en-US" dirty="0" smtClean="0"/>
            <a:t> </a:t>
          </a:r>
          <a:r>
            <a:rPr lang="en-US" dirty="0" err="1" smtClean="0"/>
            <a:t>berbagai</a:t>
          </a:r>
          <a:r>
            <a:rPr lang="en-US" dirty="0" smtClean="0"/>
            <a:t> </a:t>
          </a:r>
          <a:r>
            <a:rPr lang="en-US" dirty="0" err="1" smtClean="0"/>
            <a:t>dokumen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/</a:t>
          </a:r>
          <a:r>
            <a:rPr lang="en-US" dirty="0" err="1" smtClean="0"/>
            <a:t>atau</a:t>
          </a:r>
          <a:r>
            <a:rPr lang="en-US" dirty="0" smtClean="0"/>
            <a:t> </a:t>
          </a:r>
          <a:r>
            <a:rPr lang="en-US" dirty="0" err="1" smtClean="0"/>
            <a:t>analisa</a:t>
          </a:r>
          <a:r>
            <a:rPr lang="en-US" dirty="0" smtClean="0"/>
            <a:t> </a:t>
          </a:r>
          <a:r>
            <a:rPr lang="en-US" dirty="0" err="1" smtClean="0"/>
            <a:t>catatan</a:t>
          </a:r>
          <a:r>
            <a:rPr lang="en-US" dirty="0" smtClean="0"/>
            <a:t> </a:t>
          </a:r>
          <a:r>
            <a:rPr lang="en-US" dirty="0" err="1" smtClean="0"/>
            <a:t>pengamatan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/</a:t>
          </a:r>
          <a:r>
            <a:rPr lang="en-US" dirty="0" err="1" smtClean="0"/>
            <a:t>atau</a:t>
          </a:r>
          <a:r>
            <a:rPr lang="en-US" dirty="0" smtClean="0"/>
            <a:t> </a:t>
          </a:r>
          <a:r>
            <a:rPr lang="en-US" dirty="0" err="1" smtClean="0"/>
            <a:t>pemantauan</a:t>
          </a:r>
          <a:r>
            <a:rPr lang="en-US" dirty="0" smtClean="0"/>
            <a:t> yang </a:t>
          </a:r>
          <a:r>
            <a:rPr lang="en-US" dirty="0" err="1" smtClean="0"/>
            <a:t>dapat</a:t>
          </a:r>
          <a:r>
            <a:rPr lang="en-US" dirty="0" smtClean="0"/>
            <a:t> </a:t>
          </a:r>
          <a:r>
            <a:rPr lang="en-US" dirty="0" err="1" smtClean="0"/>
            <a:t>menggambarkan</a:t>
          </a:r>
          <a:r>
            <a:rPr lang="en-US" dirty="0" smtClean="0"/>
            <a:t> </a:t>
          </a:r>
          <a:r>
            <a:rPr lang="en-US" dirty="0" err="1" smtClean="0"/>
            <a:t>secara</a:t>
          </a:r>
          <a:r>
            <a:rPr lang="en-US" dirty="0" smtClean="0"/>
            <a:t> </a:t>
          </a:r>
          <a:r>
            <a:rPr lang="en-US" dirty="0" err="1" smtClean="0"/>
            <a:t>utuh</a:t>
          </a:r>
          <a:r>
            <a:rPr lang="id-ID" dirty="0" smtClean="0"/>
            <a:t> untuk setiap </a:t>
          </a:r>
          <a:r>
            <a:rPr lang="en-US" dirty="0" err="1" smtClean="0"/>
            <a:t>butir</a:t>
          </a:r>
          <a:r>
            <a:rPr lang="en-US" dirty="0" smtClean="0"/>
            <a:t> </a:t>
          </a:r>
          <a:r>
            <a:rPr lang="en-US" dirty="0" err="1" smtClean="0"/>
            <a:t>penilaian</a:t>
          </a:r>
          <a:endParaRPr lang="id-ID" dirty="0"/>
        </a:p>
      </dgm:t>
    </dgm:pt>
    <dgm:pt modelId="{3789FE35-578E-481E-909F-5A697CF9AD07}" type="parTrans" cxnId="{4F8B96AA-FA87-436E-B28B-CDC08876FE8B}">
      <dgm:prSet/>
      <dgm:spPr/>
      <dgm:t>
        <a:bodyPr/>
        <a:lstStyle/>
        <a:p>
          <a:endParaRPr lang="id-ID"/>
        </a:p>
      </dgm:t>
    </dgm:pt>
    <dgm:pt modelId="{A42B965E-A44E-428E-9AA9-8CF89324BAC7}" type="sibTrans" cxnId="{4F8B96AA-FA87-436E-B28B-CDC08876FE8B}">
      <dgm:prSet/>
      <dgm:spPr/>
      <dgm:t>
        <a:bodyPr/>
        <a:lstStyle/>
        <a:p>
          <a:endParaRPr lang="id-ID"/>
        </a:p>
      </dgm:t>
    </dgm:pt>
    <dgm:pt modelId="{CF01056F-62F7-430A-8B69-D216FAE80805}">
      <dgm:prSet phldrT="[Text]"/>
      <dgm:spPr/>
      <dgm:t>
        <a:bodyPr/>
        <a:lstStyle/>
        <a:p>
          <a:r>
            <a:rPr lang="id-ID" dirty="0" smtClean="0"/>
            <a:t>YA</a:t>
          </a:r>
          <a:endParaRPr lang="id-ID" dirty="0"/>
        </a:p>
      </dgm:t>
    </dgm:pt>
    <dgm:pt modelId="{5AA06599-7F8D-4360-8484-97C1D59814E6}" type="parTrans" cxnId="{367DEFA3-564D-4590-9838-FF7A156E6649}">
      <dgm:prSet/>
      <dgm:spPr>
        <a:ln>
          <a:solidFill>
            <a:srgbClr val="FF0000"/>
          </a:solidFill>
        </a:ln>
      </dgm:spPr>
      <dgm:t>
        <a:bodyPr/>
        <a:lstStyle/>
        <a:p>
          <a:endParaRPr lang="id-ID"/>
        </a:p>
      </dgm:t>
    </dgm:pt>
    <dgm:pt modelId="{E59852A1-965F-4179-B1C8-1FA683CADE71}" type="sibTrans" cxnId="{367DEFA3-564D-4590-9838-FF7A156E6649}">
      <dgm:prSet/>
      <dgm:spPr/>
      <dgm:t>
        <a:bodyPr/>
        <a:lstStyle/>
        <a:p>
          <a:endParaRPr lang="id-ID"/>
        </a:p>
      </dgm:t>
    </dgm:pt>
    <dgm:pt modelId="{C5EB3A26-F8C1-4FE1-BF66-05675A168951}">
      <dgm:prSet phldrT="[Text]"/>
      <dgm:spPr>
        <a:ln>
          <a:solidFill>
            <a:srgbClr val="FF0000"/>
          </a:solidFill>
        </a:ln>
      </dgm:spPr>
      <dgm:t>
        <a:bodyPr/>
        <a:lstStyle/>
        <a:p>
          <a:r>
            <a:rPr lang="id-ID" dirty="0" smtClean="0"/>
            <a:t>TIDAK</a:t>
          </a:r>
          <a:endParaRPr lang="id-ID" dirty="0"/>
        </a:p>
      </dgm:t>
    </dgm:pt>
    <dgm:pt modelId="{21454468-B317-4590-9D9D-58327B1F2FA0}" type="parTrans" cxnId="{CC6E20B8-542F-4A44-91EC-1966FD817B14}">
      <dgm:prSet/>
      <dgm:spPr>
        <a:ln>
          <a:solidFill>
            <a:srgbClr val="FF0000"/>
          </a:solidFill>
        </a:ln>
      </dgm:spPr>
      <dgm:t>
        <a:bodyPr/>
        <a:lstStyle/>
        <a:p>
          <a:endParaRPr lang="id-ID"/>
        </a:p>
      </dgm:t>
    </dgm:pt>
    <dgm:pt modelId="{D3232F8A-F7EB-4F29-8671-662A6800B0F2}" type="sibTrans" cxnId="{CC6E20B8-542F-4A44-91EC-1966FD817B14}">
      <dgm:prSet/>
      <dgm:spPr/>
      <dgm:t>
        <a:bodyPr/>
        <a:lstStyle/>
        <a:p>
          <a:endParaRPr lang="id-ID"/>
        </a:p>
      </dgm:t>
    </dgm:pt>
    <dgm:pt modelId="{98080CBE-C1E5-4E50-9D9C-5F21F13B5AF7}" type="pres">
      <dgm:prSet presAssocID="{B7B7ED9F-FE29-412B-B51A-443AC0E20E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55DBFFEF-A798-4931-AFD9-5CCD8624B871}" type="pres">
      <dgm:prSet presAssocID="{6F5E2FCF-F898-4C7B-93D7-21F29E3C6748}" presName="root" presStyleCnt="0"/>
      <dgm:spPr/>
    </dgm:pt>
    <dgm:pt modelId="{0EAF1F7A-C3DD-4FCB-B3BB-92B7A9FB109F}" type="pres">
      <dgm:prSet presAssocID="{6F5E2FCF-F898-4C7B-93D7-21F29E3C6748}" presName="rootComposite" presStyleCnt="0"/>
      <dgm:spPr/>
    </dgm:pt>
    <dgm:pt modelId="{ECD54FA6-EF5D-458D-A578-D14062EE3BF4}" type="pres">
      <dgm:prSet presAssocID="{6F5E2FCF-F898-4C7B-93D7-21F29E3C6748}" presName="rootText" presStyleLbl="node1" presStyleIdx="0" presStyleCnt="1" custScaleX="449111" custScaleY="165531"/>
      <dgm:spPr/>
      <dgm:t>
        <a:bodyPr/>
        <a:lstStyle/>
        <a:p>
          <a:endParaRPr lang="id-ID"/>
        </a:p>
      </dgm:t>
    </dgm:pt>
    <dgm:pt modelId="{B3B85872-3A7B-4897-A68D-325C8D24FA95}" type="pres">
      <dgm:prSet presAssocID="{6F5E2FCF-F898-4C7B-93D7-21F29E3C6748}" presName="rootConnector" presStyleLbl="node1" presStyleIdx="0" presStyleCnt="1"/>
      <dgm:spPr/>
      <dgm:t>
        <a:bodyPr/>
        <a:lstStyle/>
        <a:p>
          <a:endParaRPr lang="id-ID"/>
        </a:p>
      </dgm:t>
    </dgm:pt>
    <dgm:pt modelId="{0B5A05AE-840D-43EC-AC2E-284926874DFF}" type="pres">
      <dgm:prSet presAssocID="{6F5E2FCF-F898-4C7B-93D7-21F29E3C6748}" presName="childShape" presStyleCnt="0"/>
      <dgm:spPr/>
    </dgm:pt>
    <dgm:pt modelId="{DACCF4FA-9A65-4853-9382-330BD4033D36}" type="pres">
      <dgm:prSet presAssocID="{5AA06599-7F8D-4360-8484-97C1D59814E6}" presName="Name13" presStyleLbl="parChTrans1D2" presStyleIdx="0" presStyleCnt="2"/>
      <dgm:spPr/>
      <dgm:t>
        <a:bodyPr/>
        <a:lstStyle/>
        <a:p>
          <a:endParaRPr lang="id-ID"/>
        </a:p>
      </dgm:t>
    </dgm:pt>
    <dgm:pt modelId="{FEE0F544-796C-4C0B-BA5A-ACD9EBC42A9C}" type="pres">
      <dgm:prSet presAssocID="{CF01056F-62F7-430A-8B69-D216FAE80805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77D835A-DC21-44D9-AC2D-1BF0AE589A7D}" type="pres">
      <dgm:prSet presAssocID="{21454468-B317-4590-9D9D-58327B1F2FA0}" presName="Name13" presStyleLbl="parChTrans1D2" presStyleIdx="1" presStyleCnt="2"/>
      <dgm:spPr/>
      <dgm:t>
        <a:bodyPr/>
        <a:lstStyle/>
        <a:p>
          <a:endParaRPr lang="id-ID"/>
        </a:p>
      </dgm:t>
    </dgm:pt>
    <dgm:pt modelId="{065C1A45-5FE3-4888-BCA1-9304CEFA0FB1}" type="pres">
      <dgm:prSet presAssocID="{C5EB3A26-F8C1-4FE1-BF66-05675A168951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CC6E20B8-542F-4A44-91EC-1966FD817B14}" srcId="{6F5E2FCF-F898-4C7B-93D7-21F29E3C6748}" destId="{C5EB3A26-F8C1-4FE1-BF66-05675A168951}" srcOrd="1" destOrd="0" parTransId="{21454468-B317-4590-9D9D-58327B1F2FA0}" sibTransId="{D3232F8A-F7EB-4F29-8671-662A6800B0F2}"/>
    <dgm:cxn modelId="{11B114F6-4751-402F-948C-53A74E00732F}" type="presOf" srcId="{C5EB3A26-F8C1-4FE1-BF66-05675A168951}" destId="{065C1A45-5FE3-4888-BCA1-9304CEFA0FB1}" srcOrd="0" destOrd="0" presId="urn:microsoft.com/office/officeart/2005/8/layout/hierarchy3"/>
    <dgm:cxn modelId="{4F8B96AA-FA87-436E-B28B-CDC08876FE8B}" srcId="{B7B7ED9F-FE29-412B-B51A-443AC0E20E51}" destId="{6F5E2FCF-F898-4C7B-93D7-21F29E3C6748}" srcOrd="0" destOrd="0" parTransId="{3789FE35-578E-481E-909F-5A697CF9AD07}" sibTransId="{A42B965E-A44E-428E-9AA9-8CF89324BAC7}"/>
    <dgm:cxn modelId="{367DEFA3-564D-4590-9838-FF7A156E6649}" srcId="{6F5E2FCF-F898-4C7B-93D7-21F29E3C6748}" destId="{CF01056F-62F7-430A-8B69-D216FAE80805}" srcOrd="0" destOrd="0" parTransId="{5AA06599-7F8D-4360-8484-97C1D59814E6}" sibTransId="{E59852A1-965F-4179-B1C8-1FA683CADE71}"/>
    <dgm:cxn modelId="{A2206ECC-6872-4D49-AB2C-4FE2AC427446}" type="presOf" srcId="{5AA06599-7F8D-4360-8484-97C1D59814E6}" destId="{DACCF4FA-9A65-4853-9382-330BD4033D36}" srcOrd="0" destOrd="0" presId="urn:microsoft.com/office/officeart/2005/8/layout/hierarchy3"/>
    <dgm:cxn modelId="{26A33728-675A-4F87-AA51-A6A82CCCA5F5}" type="presOf" srcId="{21454468-B317-4590-9D9D-58327B1F2FA0}" destId="{D77D835A-DC21-44D9-AC2D-1BF0AE589A7D}" srcOrd="0" destOrd="0" presId="urn:microsoft.com/office/officeart/2005/8/layout/hierarchy3"/>
    <dgm:cxn modelId="{92E3BCC0-CBAC-4AC4-872D-A700137BD418}" type="presOf" srcId="{CF01056F-62F7-430A-8B69-D216FAE80805}" destId="{FEE0F544-796C-4C0B-BA5A-ACD9EBC42A9C}" srcOrd="0" destOrd="0" presId="urn:microsoft.com/office/officeart/2005/8/layout/hierarchy3"/>
    <dgm:cxn modelId="{AA1FD9CB-1230-44EB-BBFE-9E75B3CA64D9}" type="presOf" srcId="{6F5E2FCF-F898-4C7B-93D7-21F29E3C6748}" destId="{ECD54FA6-EF5D-458D-A578-D14062EE3BF4}" srcOrd="0" destOrd="0" presId="urn:microsoft.com/office/officeart/2005/8/layout/hierarchy3"/>
    <dgm:cxn modelId="{4BBC5794-647A-4003-A954-80E4B80E0CA9}" type="presOf" srcId="{B7B7ED9F-FE29-412B-B51A-443AC0E20E51}" destId="{98080CBE-C1E5-4E50-9D9C-5F21F13B5AF7}" srcOrd="0" destOrd="0" presId="urn:microsoft.com/office/officeart/2005/8/layout/hierarchy3"/>
    <dgm:cxn modelId="{1FACDBD3-2719-4748-8D41-142170BE8B38}" type="presOf" srcId="{6F5E2FCF-F898-4C7B-93D7-21F29E3C6748}" destId="{B3B85872-3A7B-4897-A68D-325C8D24FA95}" srcOrd="1" destOrd="0" presId="urn:microsoft.com/office/officeart/2005/8/layout/hierarchy3"/>
    <dgm:cxn modelId="{A8821321-D2DB-4C1D-B7E7-3D5417FC8C4D}" type="presParOf" srcId="{98080CBE-C1E5-4E50-9D9C-5F21F13B5AF7}" destId="{55DBFFEF-A798-4931-AFD9-5CCD8624B871}" srcOrd="0" destOrd="0" presId="urn:microsoft.com/office/officeart/2005/8/layout/hierarchy3"/>
    <dgm:cxn modelId="{2B240CC4-3A42-4256-A436-F27B8D44B124}" type="presParOf" srcId="{55DBFFEF-A798-4931-AFD9-5CCD8624B871}" destId="{0EAF1F7A-C3DD-4FCB-B3BB-92B7A9FB109F}" srcOrd="0" destOrd="0" presId="urn:microsoft.com/office/officeart/2005/8/layout/hierarchy3"/>
    <dgm:cxn modelId="{F207DBE0-D9FA-4024-B87F-5DC22E5B38C6}" type="presParOf" srcId="{0EAF1F7A-C3DD-4FCB-B3BB-92B7A9FB109F}" destId="{ECD54FA6-EF5D-458D-A578-D14062EE3BF4}" srcOrd="0" destOrd="0" presId="urn:microsoft.com/office/officeart/2005/8/layout/hierarchy3"/>
    <dgm:cxn modelId="{E321309D-0C5F-4215-90E9-176802296874}" type="presParOf" srcId="{0EAF1F7A-C3DD-4FCB-B3BB-92B7A9FB109F}" destId="{B3B85872-3A7B-4897-A68D-325C8D24FA95}" srcOrd="1" destOrd="0" presId="urn:microsoft.com/office/officeart/2005/8/layout/hierarchy3"/>
    <dgm:cxn modelId="{3372EC41-F987-4B94-8C59-C9F816A1BB66}" type="presParOf" srcId="{55DBFFEF-A798-4931-AFD9-5CCD8624B871}" destId="{0B5A05AE-840D-43EC-AC2E-284926874DFF}" srcOrd="1" destOrd="0" presId="urn:microsoft.com/office/officeart/2005/8/layout/hierarchy3"/>
    <dgm:cxn modelId="{B0FB1FFC-D31B-4475-A027-192D9745B435}" type="presParOf" srcId="{0B5A05AE-840D-43EC-AC2E-284926874DFF}" destId="{DACCF4FA-9A65-4853-9382-330BD4033D36}" srcOrd="0" destOrd="0" presId="urn:microsoft.com/office/officeart/2005/8/layout/hierarchy3"/>
    <dgm:cxn modelId="{2DC621B3-0016-444B-925E-ACCF37CF1B65}" type="presParOf" srcId="{0B5A05AE-840D-43EC-AC2E-284926874DFF}" destId="{FEE0F544-796C-4C0B-BA5A-ACD9EBC42A9C}" srcOrd="1" destOrd="0" presId="urn:microsoft.com/office/officeart/2005/8/layout/hierarchy3"/>
    <dgm:cxn modelId="{7996F4FF-238E-4D87-ADAC-80DD3656C0A5}" type="presParOf" srcId="{0B5A05AE-840D-43EC-AC2E-284926874DFF}" destId="{D77D835A-DC21-44D9-AC2D-1BF0AE589A7D}" srcOrd="2" destOrd="0" presId="urn:microsoft.com/office/officeart/2005/8/layout/hierarchy3"/>
    <dgm:cxn modelId="{27660ABB-9FFA-419C-97F9-4F17C375C884}" type="presParOf" srcId="{0B5A05AE-840D-43EC-AC2E-284926874DFF}" destId="{065C1A45-5FE3-4888-BCA1-9304CEFA0FB1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CA1EF11-9557-42DF-97D6-D6C9FA0C6809}" type="doc">
      <dgm:prSet loTypeId="urn:microsoft.com/office/officeart/2005/8/layout/hierarchy3" loCatId="hierarchy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201E84F9-879C-4C46-8744-02FF53F7610A}">
      <dgm:prSet phldrT="[Text]"/>
      <dgm:spPr>
        <a:ln>
          <a:solidFill>
            <a:srgbClr val="FF0000"/>
          </a:solidFill>
        </a:ln>
      </dgm:spPr>
      <dgm:t>
        <a:bodyPr/>
        <a:lstStyle/>
        <a:p>
          <a:r>
            <a:rPr lang="id-ID" dirty="0" smtClean="0"/>
            <a:t>Nilai Kinerja Guru Rentang:</a:t>
          </a:r>
          <a:endParaRPr lang="id-ID" dirty="0"/>
        </a:p>
      </dgm:t>
    </dgm:pt>
    <dgm:pt modelId="{DA829F96-FDF0-4DF8-B917-B17F1FC7D47A}" type="parTrans" cxnId="{24A66029-0A91-422D-85E4-C95C5CB73C15}">
      <dgm:prSet/>
      <dgm:spPr/>
      <dgm:t>
        <a:bodyPr/>
        <a:lstStyle/>
        <a:p>
          <a:endParaRPr lang="id-ID"/>
        </a:p>
      </dgm:t>
    </dgm:pt>
    <dgm:pt modelId="{85EE92C1-9B52-49A8-8E3B-86E0A19FFA92}" type="sibTrans" cxnId="{24A66029-0A91-422D-85E4-C95C5CB73C15}">
      <dgm:prSet/>
      <dgm:spPr/>
      <dgm:t>
        <a:bodyPr/>
        <a:lstStyle/>
        <a:p>
          <a:endParaRPr lang="id-ID"/>
        </a:p>
      </dgm:t>
    </dgm:pt>
    <dgm:pt modelId="{C63BD74A-70EA-47DC-8F1C-964753AFCD25}">
      <dgm:prSet phldrT="[Text]"/>
      <dgm:spPr>
        <a:ln>
          <a:solidFill>
            <a:srgbClr val="FF0000"/>
          </a:solidFill>
        </a:ln>
      </dgm:spPr>
      <dgm:t>
        <a:bodyPr/>
        <a:lstStyle/>
        <a:p>
          <a:r>
            <a:rPr lang="id-ID" dirty="0" smtClean="0"/>
            <a:t>14-56 bagi Guru mapel/Kelas</a:t>
          </a:r>
          <a:endParaRPr lang="id-ID" dirty="0"/>
        </a:p>
      </dgm:t>
    </dgm:pt>
    <dgm:pt modelId="{B1FD2EDE-DDF2-4014-BF6A-2E430CE04780}" type="parTrans" cxnId="{04134D14-AD7B-4092-8D2C-30D57BBE8598}">
      <dgm:prSet/>
      <dgm:spPr>
        <a:ln>
          <a:solidFill>
            <a:srgbClr val="FF0000"/>
          </a:solidFill>
        </a:ln>
      </dgm:spPr>
      <dgm:t>
        <a:bodyPr/>
        <a:lstStyle/>
        <a:p>
          <a:endParaRPr lang="id-ID"/>
        </a:p>
      </dgm:t>
    </dgm:pt>
    <dgm:pt modelId="{52403864-B199-4BC4-813C-ADF30A459AA3}" type="sibTrans" cxnId="{04134D14-AD7B-4092-8D2C-30D57BBE8598}">
      <dgm:prSet/>
      <dgm:spPr/>
      <dgm:t>
        <a:bodyPr/>
        <a:lstStyle/>
        <a:p>
          <a:endParaRPr lang="id-ID"/>
        </a:p>
      </dgm:t>
    </dgm:pt>
    <dgm:pt modelId="{BE6C2361-4CB0-4FA9-9F34-8C57EEFC90F9}">
      <dgm:prSet phldrT="[Text]"/>
      <dgm:spPr>
        <a:ln>
          <a:solidFill>
            <a:srgbClr val="FF0000"/>
          </a:solidFill>
        </a:ln>
      </dgm:spPr>
      <dgm:t>
        <a:bodyPr/>
        <a:lstStyle/>
        <a:p>
          <a:r>
            <a:rPr lang="id-ID" dirty="0" smtClean="0"/>
            <a:t>14-112 bagi Guru BK </a:t>
          </a:r>
          <a:endParaRPr lang="id-ID" dirty="0"/>
        </a:p>
      </dgm:t>
    </dgm:pt>
    <dgm:pt modelId="{B1E5BF99-1985-44FC-B872-3BD3A8257F83}" type="parTrans" cxnId="{104F0CA9-E7D8-4132-9290-48D7FBBBED91}">
      <dgm:prSet/>
      <dgm:spPr>
        <a:ln>
          <a:solidFill>
            <a:srgbClr val="FF0000"/>
          </a:solidFill>
        </a:ln>
      </dgm:spPr>
      <dgm:t>
        <a:bodyPr/>
        <a:lstStyle/>
        <a:p>
          <a:endParaRPr lang="id-ID"/>
        </a:p>
      </dgm:t>
    </dgm:pt>
    <dgm:pt modelId="{90FACABB-8FD4-4F3E-BD67-CCBC5492FACE}" type="sibTrans" cxnId="{104F0CA9-E7D8-4132-9290-48D7FBBBED91}">
      <dgm:prSet/>
      <dgm:spPr/>
      <dgm:t>
        <a:bodyPr/>
        <a:lstStyle/>
        <a:p>
          <a:endParaRPr lang="id-ID"/>
        </a:p>
      </dgm:t>
    </dgm:pt>
    <dgm:pt modelId="{EAC9761D-6898-4B8B-BE9B-7BECECBA194B}">
      <dgm:prSet phldrT="[Text]"/>
      <dgm:spPr/>
      <dgm:t>
        <a:bodyPr/>
        <a:lstStyle/>
        <a:p>
          <a:r>
            <a:rPr lang="id-ID" dirty="0" smtClean="0"/>
            <a:t>Nilai Kinerja Guru Konversi 100</a:t>
          </a:r>
          <a:endParaRPr lang="id-ID" dirty="0"/>
        </a:p>
      </dgm:t>
    </dgm:pt>
    <dgm:pt modelId="{CA8B5403-C28E-4734-AB89-BAEA82211E5B}" type="parTrans" cxnId="{8A1FBDD4-FF19-4EF9-9EBC-5CDC4F5E7781}">
      <dgm:prSet/>
      <dgm:spPr/>
      <dgm:t>
        <a:bodyPr/>
        <a:lstStyle/>
        <a:p>
          <a:endParaRPr lang="id-ID"/>
        </a:p>
      </dgm:t>
    </dgm:pt>
    <dgm:pt modelId="{0E025BAA-D188-4F8C-A15D-FBD7AAAD6024}" type="sibTrans" cxnId="{8A1FBDD4-FF19-4EF9-9EBC-5CDC4F5E7781}">
      <dgm:prSet/>
      <dgm:spPr/>
      <dgm:t>
        <a:bodyPr/>
        <a:lstStyle/>
        <a:p>
          <a:endParaRPr lang="id-ID"/>
        </a:p>
      </dgm:t>
    </dgm:pt>
    <dgm:pt modelId="{FCD7871C-1EF7-40B6-8192-2C67511E78BE}">
      <dgm:prSet phldrT="[Text]"/>
      <dgm:spPr>
        <a:solidFill>
          <a:srgbClr val="7030A0"/>
        </a:solidFill>
      </dgm:spPr>
      <dgm:t>
        <a:bodyPr/>
        <a:lstStyle/>
        <a:p>
          <a:r>
            <a:rPr lang="id-ID" dirty="0" smtClean="0"/>
            <a:t>‘</a:t>
          </a:r>
          <a:endParaRPr lang="id-ID" dirty="0"/>
        </a:p>
      </dgm:t>
    </dgm:pt>
    <dgm:pt modelId="{55C6B4A2-F36C-4AEE-9546-20329AB8DBEA}" type="parTrans" cxnId="{ED02ED3B-35F8-4122-A72F-042C4DDCC241}">
      <dgm:prSet/>
      <dgm:spPr>
        <a:ln>
          <a:solidFill>
            <a:srgbClr val="C00000"/>
          </a:solidFill>
        </a:ln>
      </dgm:spPr>
      <dgm:t>
        <a:bodyPr/>
        <a:lstStyle/>
        <a:p>
          <a:endParaRPr lang="id-ID"/>
        </a:p>
      </dgm:t>
    </dgm:pt>
    <dgm:pt modelId="{E430630B-A9C9-44A6-A158-8BEED16AADFF}" type="sibTrans" cxnId="{ED02ED3B-35F8-4122-A72F-042C4DDCC241}">
      <dgm:prSet/>
      <dgm:spPr/>
      <dgm:t>
        <a:bodyPr/>
        <a:lstStyle/>
        <a:p>
          <a:endParaRPr lang="id-ID"/>
        </a:p>
      </dgm:t>
    </dgm:pt>
    <dgm:pt modelId="{E26F78AD-00CE-4A77-B83C-4154352DE1B5}">
      <dgm:prSet phldrT="[Text]"/>
      <dgm:spPr>
        <a:solidFill>
          <a:srgbClr val="7030A0"/>
        </a:solidFill>
      </dgm:spPr>
      <dgm:t>
        <a:bodyPr/>
        <a:lstStyle/>
        <a:p>
          <a:endParaRPr lang="id-ID" dirty="0"/>
        </a:p>
      </dgm:t>
    </dgm:pt>
    <dgm:pt modelId="{AC41E321-5FEE-4F91-ABF6-2173968B29E9}" type="parTrans" cxnId="{6A8588EE-9268-468D-883E-2201A7755F51}">
      <dgm:prSet/>
      <dgm:spPr>
        <a:ln>
          <a:solidFill>
            <a:srgbClr val="FF0000"/>
          </a:solidFill>
        </a:ln>
      </dgm:spPr>
      <dgm:t>
        <a:bodyPr/>
        <a:lstStyle/>
        <a:p>
          <a:endParaRPr lang="id-ID"/>
        </a:p>
      </dgm:t>
    </dgm:pt>
    <dgm:pt modelId="{48D18B61-DD8D-4A29-8937-38406292B464}" type="sibTrans" cxnId="{6A8588EE-9268-468D-883E-2201A7755F51}">
      <dgm:prSet/>
      <dgm:spPr/>
      <dgm:t>
        <a:bodyPr/>
        <a:lstStyle/>
        <a:p>
          <a:endParaRPr lang="id-ID"/>
        </a:p>
      </dgm:t>
    </dgm:pt>
    <dgm:pt modelId="{C07E9D59-C8E6-4994-819E-BACA8D793C64}" type="pres">
      <dgm:prSet presAssocID="{6CA1EF11-9557-42DF-97D6-D6C9FA0C680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37D32566-059A-4EF7-83F8-BAAF4CDA2B6F}" type="pres">
      <dgm:prSet presAssocID="{201E84F9-879C-4C46-8744-02FF53F7610A}" presName="root" presStyleCnt="0"/>
      <dgm:spPr/>
    </dgm:pt>
    <dgm:pt modelId="{42DFFE02-7E16-45D9-9C3E-F06163A5BF68}" type="pres">
      <dgm:prSet presAssocID="{201E84F9-879C-4C46-8744-02FF53F7610A}" presName="rootComposite" presStyleCnt="0"/>
      <dgm:spPr/>
    </dgm:pt>
    <dgm:pt modelId="{403A10E5-95F1-4409-86D0-B67C973D0C8F}" type="pres">
      <dgm:prSet presAssocID="{201E84F9-879C-4C46-8744-02FF53F7610A}" presName="rootText" presStyleLbl="node1" presStyleIdx="0" presStyleCnt="2" custLinFactNeighborX="-59181"/>
      <dgm:spPr/>
      <dgm:t>
        <a:bodyPr/>
        <a:lstStyle/>
        <a:p>
          <a:endParaRPr lang="id-ID"/>
        </a:p>
      </dgm:t>
    </dgm:pt>
    <dgm:pt modelId="{FC1A9B98-1827-4819-8732-B88CD37AE6BD}" type="pres">
      <dgm:prSet presAssocID="{201E84F9-879C-4C46-8744-02FF53F7610A}" presName="rootConnector" presStyleLbl="node1" presStyleIdx="0" presStyleCnt="2"/>
      <dgm:spPr/>
      <dgm:t>
        <a:bodyPr/>
        <a:lstStyle/>
        <a:p>
          <a:endParaRPr lang="id-ID"/>
        </a:p>
      </dgm:t>
    </dgm:pt>
    <dgm:pt modelId="{E1C927C2-74F9-4945-BC46-1747D1A98D62}" type="pres">
      <dgm:prSet presAssocID="{201E84F9-879C-4C46-8744-02FF53F7610A}" presName="childShape" presStyleCnt="0"/>
      <dgm:spPr/>
    </dgm:pt>
    <dgm:pt modelId="{E3C9AEF1-3C0E-4639-9911-E599FDC22AA6}" type="pres">
      <dgm:prSet presAssocID="{B1FD2EDE-DDF2-4014-BF6A-2E430CE04780}" presName="Name13" presStyleLbl="parChTrans1D2" presStyleIdx="0" presStyleCnt="4"/>
      <dgm:spPr/>
      <dgm:t>
        <a:bodyPr/>
        <a:lstStyle/>
        <a:p>
          <a:endParaRPr lang="id-ID"/>
        </a:p>
      </dgm:t>
    </dgm:pt>
    <dgm:pt modelId="{8236B886-27BF-41B7-B143-AF5FFD39F221}" type="pres">
      <dgm:prSet presAssocID="{C63BD74A-70EA-47DC-8F1C-964753AFCD25}" presName="childText" presStyleLbl="bgAcc1" presStyleIdx="0" presStyleCnt="4" custLinFactNeighborX="-323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F8A313A-5BF0-4022-9FD5-1342DDB92182}" type="pres">
      <dgm:prSet presAssocID="{B1E5BF99-1985-44FC-B872-3BD3A8257F83}" presName="Name13" presStyleLbl="parChTrans1D2" presStyleIdx="1" presStyleCnt="4"/>
      <dgm:spPr/>
      <dgm:t>
        <a:bodyPr/>
        <a:lstStyle/>
        <a:p>
          <a:endParaRPr lang="id-ID"/>
        </a:p>
      </dgm:t>
    </dgm:pt>
    <dgm:pt modelId="{8281EBC7-F991-46DA-A017-59EAEFCE400D}" type="pres">
      <dgm:prSet presAssocID="{BE6C2361-4CB0-4FA9-9F34-8C57EEFC90F9}" presName="childText" presStyleLbl="bgAcc1" presStyleIdx="1" presStyleCnt="4" custLinFactNeighborX="-323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FCC2422-D977-40E6-827A-74F0477866F8}" type="pres">
      <dgm:prSet presAssocID="{EAC9761D-6898-4B8B-BE9B-7BECECBA194B}" presName="root" presStyleCnt="0"/>
      <dgm:spPr/>
    </dgm:pt>
    <dgm:pt modelId="{B43CEEC5-7F51-41D9-ABA4-1EADAA9FD866}" type="pres">
      <dgm:prSet presAssocID="{EAC9761D-6898-4B8B-BE9B-7BECECBA194B}" presName="rootComposite" presStyleCnt="0"/>
      <dgm:spPr/>
    </dgm:pt>
    <dgm:pt modelId="{DD3AEF3D-4859-470D-91C5-6E4336BE654B}" type="pres">
      <dgm:prSet presAssocID="{EAC9761D-6898-4B8B-BE9B-7BECECBA194B}" presName="rootText" presStyleLbl="node1" presStyleIdx="1" presStyleCnt="2" custScaleX="204709"/>
      <dgm:spPr/>
      <dgm:t>
        <a:bodyPr/>
        <a:lstStyle/>
        <a:p>
          <a:endParaRPr lang="id-ID"/>
        </a:p>
      </dgm:t>
    </dgm:pt>
    <dgm:pt modelId="{B3C76ED4-7789-4AD1-BC9A-356BE4665B71}" type="pres">
      <dgm:prSet presAssocID="{EAC9761D-6898-4B8B-BE9B-7BECECBA194B}" presName="rootConnector" presStyleLbl="node1" presStyleIdx="1" presStyleCnt="2"/>
      <dgm:spPr/>
      <dgm:t>
        <a:bodyPr/>
        <a:lstStyle/>
        <a:p>
          <a:endParaRPr lang="id-ID"/>
        </a:p>
      </dgm:t>
    </dgm:pt>
    <dgm:pt modelId="{CD576002-85E1-4002-8FC2-11EA740C7A50}" type="pres">
      <dgm:prSet presAssocID="{EAC9761D-6898-4B8B-BE9B-7BECECBA194B}" presName="childShape" presStyleCnt="0"/>
      <dgm:spPr/>
    </dgm:pt>
    <dgm:pt modelId="{22D34DEE-CC19-4E0A-94E5-BC39D81AEAF8}" type="pres">
      <dgm:prSet presAssocID="{55C6B4A2-F36C-4AEE-9546-20329AB8DBEA}" presName="Name13" presStyleLbl="parChTrans1D2" presStyleIdx="2" presStyleCnt="4"/>
      <dgm:spPr/>
      <dgm:t>
        <a:bodyPr/>
        <a:lstStyle/>
        <a:p>
          <a:endParaRPr lang="id-ID"/>
        </a:p>
      </dgm:t>
    </dgm:pt>
    <dgm:pt modelId="{0142A0C0-C5FF-4D2F-8412-C03961962C69}" type="pres">
      <dgm:prSet presAssocID="{FCD7871C-1EF7-40B6-8192-2C67511E78BE}" presName="childText" presStyleLbl="bgAcc1" presStyleIdx="2" presStyleCnt="4" custScaleX="237455" custScaleY="10617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158135F-4583-4E43-93F8-374044F4C264}" type="pres">
      <dgm:prSet presAssocID="{AC41E321-5FEE-4F91-ABF6-2173968B29E9}" presName="Name13" presStyleLbl="parChTrans1D2" presStyleIdx="3" presStyleCnt="4"/>
      <dgm:spPr/>
      <dgm:t>
        <a:bodyPr/>
        <a:lstStyle/>
        <a:p>
          <a:endParaRPr lang="id-ID"/>
        </a:p>
      </dgm:t>
    </dgm:pt>
    <dgm:pt modelId="{F6372949-1C26-44F5-B3A3-44CB3105F8DA}" type="pres">
      <dgm:prSet presAssocID="{E26F78AD-00CE-4A77-B83C-4154352DE1B5}" presName="childText" presStyleLbl="bgAcc1" presStyleIdx="3" presStyleCnt="4" custScaleX="23745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0291669C-A1DF-40C2-ACB2-1A5E5859F6B4}" type="presOf" srcId="{E26F78AD-00CE-4A77-B83C-4154352DE1B5}" destId="{F6372949-1C26-44F5-B3A3-44CB3105F8DA}" srcOrd="0" destOrd="0" presId="urn:microsoft.com/office/officeart/2005/8/layout/hierarchy3"/>
    <dgm:cxn modelId="{31B2D08E-B0D3-4AD6-A2FE-0F9AFF8BA54F}" type="presOf" srcId="{EAC9761D-6898-4B8B-BE9B-7BECECBA194B}" destId="{DD3AEF3D-4859-470D-91C5-6E4336BE654B}" srcOrd="0" destOrd="0" presId="urn:microsoft.com/office/officeart/2005/8/layout/hierarchy3"/>
    <dgm:cxn modelId="{4F80EBFB-A92C-4049-AC38-B79C4031E31E}" type="presOf" srcId="{201E84F9-879C-4C46-8744-02FF53F7610A}" destId="{403A10E5-95F1-4409-86D0-B67C973D0C8F}" srcOrd="0" destOrd="0" presId="urn:microsoft.com/office/officeart/2005/8/layout/hierarchy3"/>
    <dgm:cxn modelId="{C32CCB4C-BD4B-4BC0-A763-37B865BF2FEE}" type="presOf" srcId="{AC41E321-5FEE-4F91-ABF6-2173968B29E9}" destId="{8158135F-4583-4E43-93F8-374044F4C264}" srcOrd="0" destOrd="0" presId="urn:microsoft.com/office/officeart/2005/8/layout/hierarchy3"/>
    <dgm:cxn modelId="{605D92B3-A297-475F-B638-32DC8417C356}" type="presOf" srcId="{EAC9761D-6898-4B8B-BE9B-7BECECBA194B}" destId="{B3C76ED4-7789-4AD1-BC9A-356BE4665B71}" srcOrd="1" destOrd="0" presId="urn:microsoft.com/office/officeart/2005/8/layout/hierarchy3"/>
    <dgm:cxn modelId="{238073B1-1027-46E4-80BC-EB0E58332304}" type="presOf" srcId="{6CA1EF11-9557-42DF-97D6-D6C9FA0C6809}" destId="{C07E9D59-C8E6-4994-819E-BACA8D793C64}" srcOrd="0" destOrd="0" presId="urn:microsoft.com/office/officeart/2005/8/layout/hierarchy3"/>
    <dgm:cxn modelId="{D1CD9B8A-1A2E-4282-8066-C950AC2DD3D8}" type="presOf" srcId="{C63BD74A-70EA-47DC-8F1C-964753AFCD25}" destId="{8236B886-27BF-41B7-B143-AF5FFD39F221}" srcOrd="0" destOrd="0" presId="urn:microsoft.com/office/officeart/2005/8/layout/hierarchy3"/>
    <dgm:cxn modelId="{24A66029-0A91-422D-85E4-C95C5CB73C15}" srcId="{6CA1EF11-9557-42DF-97D6-D6C9FA0C6809}" destId="{201E84F9-879C-4C46-8744-02FF53F7610A}" srcOrd="0" destOrd="0" parTransId="{DA829F96-FDF0-4DF8-B917-B17F1FC7D47A}" sibTransId="{85EE92C1-9B52-49A8-8E3B-86E0A19FFA92}"/>
    <dgm:cxn modelId="{813B8451-3B55-49BA-AB2E-DC3B4381C842}" type="presOf" srcId="{55C6B4A2-F36C-4AEE-9546-20329AB8DBEA}" destId="{22D34DEE-CC19-4E0A-94E5-BC39D81AEAF8}" srcOrd="0" destOrd="0" presId="urn:microsoft.com/office/officeart/2005/8/layout/hierarchy3"/>
    <dgm:cxn modelId="{8A1FBDD4-FF19-4EF9-9EBC-5CDC4F5E7781}" srcId="{6CA1EF11-9557-42DF-97D6-D6C9FA0C6809}" destId="{EAC9761D-6898-4B8B-BE9B-7BECECBA194B}" srcOrd="1" destOrd="0" parTransId="{CA8B5403-C28E-4734-AB89-BAEA82211E5B}" sibTransId="{0E025BAA-D188-4F8C-A15D-FBD7AAAD6024}"/>
    <dgm:cxn modelId="{63DB4DAC-E593-4F29-9007-920E49E53D6F}" type="presOf" srcId="{BE6C2361-4CB0-4FA9-9F34-8C57EEFC90F9}" destId="{8281EBC7-F991-46DA-A017-59EAEFCE400D}" srcOrd="0" destOrd="0" presId="urn:microsoft.com/office/officeart/2005/8/layout/hierarchy3"/>
    <dgm:cxn modelId="{ED02ED3B-35F8-4122-A72F-042C4DDCC241}" srcId="{EAC9761D-6898-4B8B-BE9B-7BECECBA194B}" destId="{FCD7871C-1EF7-40B6-8192-2C67511E78BE}" srcOrd="0" destOrd="0" parTransId="{55C6B4A2-F36C-4AEE-9546-20329AB8DBEA}" sibTransId="{E430630B-A9C9-44A6-A158-8BEED16AADFF}"/>
    <dgm:cxn modelId="{75E5C560-636C-4604-80D0-D376CA150538}" type="presOf" srcId="{B1FD2EDE-DDF2-4014-BF6A-2E430CE04780}" destId="{E3C9AEF1-3C0E-4639-9911-E599FDC22AA6}" srcOrd="0" destOrd="0" presId="urn:microsoft.com/office/officeart/2005/8/layout/hierarchy3"/>
    <dgm:cxn modelId="{96976AC3-ABFA-4FFA-93E2-515DBA0247B4}" type="presOf" srcId="{201E84F9-879C-4C46-8744-02FF53F7610A}" destId="{FC1A9B98-1827-4819-8732-B88CD37AE6BD}" srcOrd="1" destOrd="0" presId="urn:microsoft.com/office/officeart/2005/8/layout/hierarchy3"/>
    <dgm:cxn modelId="{104F0CA9-E7D8-4132-9290-48D7FBBBED91}" srcId="{201E84F9-879C-4C46-8744-02FF53F7610A}" destId="{BE6C2361-4CB0-4FA9-9F34-8C57EEFC90F9}" srcOrd="1" destOrd="0" parTransId="{B1E5BF99-1985-44FC-B872-3BD3A8257F83}" sibTransId="{90FACABB-8FD4-4F3E-BD67-CCBC5492FACE}"/>
    <dgm:cxn modelId="{6A8588EE-9268-468D-883E-2201A7755F51}" srcId="{EAC9761D-6898-4B8B-BE9B-7BECECBA194B}" destId="{E26F78AD-00CE-4A77-B83C-4154352DE1B5}" srcOrd="1" destOrd="0" parTransId="{AC41E321-5FEE-4F91-ABF6-2173968B29E9}" sibTransId="{48D18B61-DD8D-4A29-8937-38406292B464}"/>
    <dgm:cxn modelId="{5F9668EB-BE47-4D44-B8EC-1A04EB8AB4E3}" type="presOf" srcId="{FCD7871C-1EF7-40B6-8192-2C67511E78BE}" destId="{0142A0C0-C5FF-4D2F-8412-C03961962C69}" srcOrd="0" destOrd="0" presId="urn:microsoft.com/office/officeart/2005/8/layout/hierarchy3"/>
    <dgm:cxn modelId="{04134D14-AD7B-4092-8D2C-30D57BBE8598}" srcId="{201E84F9-879C-4C46-8744-02FF53F7610A}" destId="{C63BD74A-70EA-47DC-8F1C-964753AFCD25}" srcOrd="0" destOrd="0" parTransId="{B1FD2EDE-DDF2-4014-BF6A-2E430CE04780}" sibTransId="{52403864-B199-4BC4-813C-ADF30A459AA3}"/>
    <dgm:cxn modelId="{CF719C60-C8A9-489D-B2A6-435DDCB0B92C}" type="presOf" srcId="{B1E5BF99-1985-44FC-B872-3BD3A8257F83}" destId="{4F8A313A-5BF0-4022-9FD5-1342DDB92182}" srcOrd="0" destOrd="0" presId="urn:microsoft.com/office/officeart/2005/8/layout/hierarchy3"/>
    <dgm:cxn modelId="{C491C286-1D7E-43D1-91CC-E94D3573F391}" type="presParOf" srcId="{C07E9D59-C8E6-4994-819E-BACA8D793C64}" destId="{37D32566-059A-4EF7-83F8-BAAF4CDA2B6F}" srcOrd="0" destOrd="0" presId="urn:microsoft.com/office/officeart/2005/8/layout/hierarchy3"/>
    <dgm:cxn modelId="{751B2934-9065-46E6-9893-FB96564F04B0}" type="presParOf" srcId="{37D32566-059A-4EF7-83F8-BAAF4CDA2B6F}" destId="{42DFFE02-7E16-45D9-9C3E-F06163A5BF68}" srcOrd="0" destOrd="0" presId="urn:microsoft.com/office/officeart/2005/8/layout/hierarchy3"/>
    <dgm:cxn modelId="{9B55E423-BE07-4F30-9D02-342AF1662A5D}" type="presParOf" srcId="{42DFFE02-7E16-45D9-9C3E-F06163A5BF68}" destId="{403A10E5-95F1-4409-86D0-B67C973D0C8F}" srcOrd="0" destOrd="0" presId="urn:microsoft.com/office/officeart/2005/8/layout/hierarchy3"/>
    <dgm:cxn modelId="{6A45BC6B-525E-4804-B9D9-C4FA5964386D}" type="presParOf" srcId="{42DFFE02-7E16-45D9-9C3E-F06163A5BF68}" destId="{FC1A9B98-1827-4819-8732-B88CD37AE6BD}" srcOrd="1" destOrd="0" presId="urn:microsoft.com/office/officeart/2005/8/layout/hierarchy3"/>
    <dgm:cxn modelId="{1DA94871-F9D9-4A5D-9538-68614E7296E4}" type="presParOf" srcId="{37D32566-059A-4EF7-83F8-BAAF4CDA2B6F}" destId="{E1C927C2-74F9-4945-BC46-1747D1A98D62}" srcOrd="1" destOrd="0" presId="urn:microsoft.com/office/officeart/2005/8/layout/hierarchy3"/>
    <dgm:cxn modelId="{9D4E3914-04C3-4E7F-86B3-306652D62AC5}" type="presParOf" srcId="{E1C927C2-74F9-4945-BC46-1747D1A98D62}" destId="{E3C9AEF1-3C0E-4639-9911-E599FDC22AA6}" srcOrd="0" destOrd="0" presId="urn:microsoft.com/office/officeart/2005/8/layout/hierarchy3"/>
    <dgm:cxn modelId="{923FEDBF-FB38-4172-8446-62609ABBE8F7}" type="presParOf" srcId="{E1C927C2-74F9-4945-BC46-1747D1A98D62}" destId="{8236B886-27BF-41B7-B143-AF5FFD39F221}" srcOrd="1" destOrd="0" presId="urn:microsoft.com/office/officeart/2005/8/layout/hierarchy3"/>
    <dgm:cxn modelId="{D29B15BA-0F46-43E6-B75E-72CE33972A70}" type="presParOf" srcId="{E1C927C2-74F9-4945-BC46-1747D1A98D62}" destId="{4F8A313A-5BF0-4022-9FD5-1342DDB92182}" srcOrd="2" destOrd="0" presId="urn:microsoft.com/office/officeart/2005/8/layout/hierarchy3"/>
    <dgm:cxn modelId="{1087984B-292A-42C5-A602-FA9805A4EA65}" type="presParOf" srcId="{E1C927C2-74F9-4945-BC46-1747D1A98D62}" destId="{8281EBC7-F991-46DA-A017-59EAEFCE400D}" srcOrd="3" destOrd="0" presId="urn:microsoft.com/office/officeart/2005/8/layout/hierarchy3"/>
    <dgm:cxn modelId="{923B701E-33F3-43D5-A37E-25F5F7849EDF}" type="presParOf" srcId="{C07E9D59-C8E6-4994-819E-BACA8D793C64}" destId="{3FCC2422-D977-40E6-827A-74F0477866F8}" srcOrd="1" destOrd="0" presId="urn:microsoft.com/office/officeart/2005/8/layout/hierarchy3"/>
    <dgm:cxn modelId="{8F805EF0-22D7-46CE-AB3B-039C540C40ED}" type="presParOf" srcId="{3FCC2422-D977-40E6-827A-74F0477866F8}" destId="{B43CEEC5-7F51-41D9-ABA4-1EADAA9FD866}" srcOrd="0" destOrd="0" presId="urn:microsoft.com/office/officeart/2005/8/layout/hierarchy3"/>
    <dgm:cxn modelId="{B845D3A5-59E3-41FC-9D2F-CE5FB6A36CCE}" type="presParOf" srcId="{B43CEEC5-7F51-41D9-ABA4-1EADAA9FD866}" destId="{DD3AEF3D-4859-470D-91C5-6E4336BE654B}" srcOrd="0" destOrd="0" presId="urn:microsoft.com/office/officeart/2005/8/layout/hierarchy3"/>
    <dgm:cxn modelId="{61CB43D1-E7BF-4569-8BF3-E0D7BB69F2BF}" type="presParOf" srcId="{B43CEEC5-7F51-41D9-ABA4-1EADAA9FD866}" destId="{B3C76ED4-7789-4AD1-BC9A-356BE4665B71}" srcOrd="1" destOrd="0" presId="urn:microsoft.com/office/officeart/2005/8/layout/hierarchy3"/>
    <dgm:cxn modelId="{0E8CA81A-620D-4ADF-8CBE-51F48D4931A8}" type="presParOf" srcId="{3FCC2422-D977-40E6-827A-74F0477866F8}" destId="{CD576002-85E1-4002-8FC2-11EA740C7A50}" srcOrd="1" destOrd="0" presId="urn:microsoft.com/office/officeart/2005/8/layout/hierarchy3"/>
    <dgm:cxn modelId="{B1A25657-11C2-4726-8AB6-11E9F1CAF056}" type="presParOf" srcId="{CD576002-85E1-4002-8FC2-11EA740C7A50}" destId="{22D34DEE-CC19-4E0A-94E5-BC39D81AEAF8}" srcOrd="0" destOrd="0" presId="urn:microsoft.com/office/officeart/2005/8/layout/hierarchy3"/>
    <dgm:cxn modelId="{6C33178F-BE01-40E2-9322-7E0A74D953B0}" type="presParOf" srcId="{CD576002-85E1-4002-8FC2-11EA740C7A50}" destId="{0142A0C0-C5FF-4D2F-8412-C03961962C69}" srcOrd="1" destOrd="0" presId="urn:microsoft.com/office/officeart/2005/8/layout/hierarchy3"/>
    <dgm:cxn modelId="{6F58A640-A5A0-47C9-AB33-1CFD6E86916D}" type="presParOf" srcId="{CD576002-85E1-4002-8FC2-11EA740C7A50}" destId="{8158135F-4583-4E43-93F8-374044F4C264}" srcOrd="2" destOrd="0" presId="urn:microsoft.com/office/officeart/2005/8/layout/hierarchy3"/>
    <dgm:cxn modelId="{DC1FA115-2A98-4E19-9618-900C4B141C64}" type="presParOf" srcId="{CD576002-85E1-4002-8FC2-11EA740C7A50}" destId="{F6372949-1C26-44F5-B3A3-44CB3105F8D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B5E61E48-A8D7-469F-B06E-44CC5D5BD87B}" type="doc">
      <dgm:prSet loTypeId="urn:microsoft.com/office/officeart/2005/8/layout/arrow2" loCatId="process" qsTypeId="urn:microsoft.com/office/officeart/2005/8/quickstyle/simple1" qsCatId="simple" csTypeId="urn:microsoft.com/office/officeart/2005/8/colors/accent2_1" csCatId="accent2" phldr="1"/>
      <dgm:spPr/>
    </dgm:pt>
    <dgm:pt modelId="{FCB12351-0E0E-46BE-AD73-E2D87F3971E2}">
      <dgm:prSet phldrT="[Text]" custT="1"/>
      <dgm:spPr/>
      <dgm:t>
        <a:bodyPr/>
        <a:lstStyle/>
        <a:p>
          <a:r>
            <a:rPr lang="en-US" sz="1600" dirty="0" smtClean="0">
              <a:solidFill>
                <a:srgbClr val="FF0000"/>
              </a:solidFill>
            </a:rPr>
            <a:t>KURANG</a:t>
          </a:r>
          <a:endParaRPr lang="en-US" sz="1600" dirty="0">
            <a:solidFill>
              <a:srgbClr val="FF0000"/>
            </a:solidFill>
          </a:endParaRPr>
        </a:p>
      </dgm:t>
    </dgm:pt>
    <dgm:pt modelId="{80613ACF-FC0C-45F4-BFEC-3F5C7DA515DC}" type="parTrans" cxnId="{D8FF0DD5-B796-4BDD-B696-D17D0535FE24}">
      <dgm:prSet/>
      <dgm:spPr/>
      <dgm:t>
        <a:bodyPr/>
        <a:lstStyle/>
        <a:p>
          <a:endParaRPr lang="en-US"/>
        </a:p>
      </dgm:t>
    </dgm:pt>
    <dgm:pt modelId="{E7CEAC08-D581-4B3E-8E57-ED94E4243352}" type="sibTrans" cxnId="{D8FF0DD5-B796-4BDD-B696-D17D0535FE24}">
      <dgm:prSet/>
      <dgm:spPr/>
      <dgm:t>
        <a:bodyPr/>
        <a:lstStyle/>
        <a:p>
          <a:endParaRPr lang="en-US"/>
        </a:p>
      </dgm:t>
    </dgm:pt>
    <dgm:pt modelId="{DF746BCB-959D-4B9C-AB77-FDEC81779E2D}">
      <dgm:prSet phldrT="[Text]" custT="1"/>
      <dgm:spPr/>
      <dgm:t>
        <a:bodyPr/>
        <a:lstStyle/>
        <a:p>
          <a:r>
            <a:rPr lang="en-US" sz="2000" dirty="0" smtClean="0">
              <a:solidFill>
                <a:srgbClr val="FF0000"/>
              </a:solidFill>
            </a:rPr>
            <a:t>SEDANG</a:t>
          </a:r>
          <a:endParaRPr lang="en-US" sz="2000" dirty="0">
            <a:solidFill>
              <a:srgbClr val="FF0000"/>
            </a:solidFill>
          </a:endParaRPr>
        </a:p>
      </dgm:t>
    </dgm:pt>
    <dgm:pt modelId="{C84FA1A5-FB7F-41E8-8A69-D1669C61248D}" type="parTrans" cxnId="{3E5E2F30-9422-4AE5-851F-87784DB2F2F3}">
      <dgm:prSet/>
      <dgm:spPr/>
      <dgm:t>
        <a:bodyPr/>
        <a:lstStyle/>
        <a:p>
          <a:endParaRPr lang="en-US"/>
        </a:p>
      </dgm:t>
    </dgm:pt>
    <dgm:pt modelId="{DB3BACA8-646D-40A1-9FD6-CC3AA704F629}" type="sibTrans" cxnId="{3E5E2F30-9422-4AE5-851F-87784DB2F2F3}">
      <dgm:prSet/>
      <dgm:spPr/>
      <dgm:t>
        <a:bodyPr/>
        <a:lstStyle/>
        <a:p>
          <a:endParaRPr lang="en-US"/>
        </a:p>
      </dgm:t>
    </dgm:pt>
    <dgm:pt modelId="{BF20EF4E-81ED-4127-957F-809FC776D2ED}">
      <dgm:prSet phldrT="[Text]" custT="1"/>
      <dgm:spPr/>
      <dgm:t>
        <a:bodyPr/>
        <a:lstStyle/>
        <a:p>
          <a:r>
            <a:rPr lang="en-US" sz="2000" dirty="0" smtClean="0">
              <a:solidFill>
                <a:srgbClr val="FF0000"/>
              </a:solidFill>
            </a:rPr>
            <a:t>CUKUP</a:t>
          </a:r>
          <a:endParaRPr lang="en-US" sz="2000" dirty="0">
            <a:solidFill>
              <a:srgbClr val="FF0000"/>
            </a:solidFill>
          </a:endParaRPr>
        </a:p>
      </dgm:t>
    </dgm:pt>
    <dgm:pt modelId="{3B39161E-354D-4EF7-B210-880592BF512F}" type="parTrans" cxnId="{A7C12188-C818-49ED-8353-BB72BC7B65E3}">
      <dgm:prSet/>
      <dgm:spPr/>
      <dgm:t>
        <a:bodyPr/>
        <a:lstStyle/>
        <a:p>
          <a:endParaRPr lang="en-US"/>
        </a:p>
      </dgm:t>
    </dgm:pt>
    <dgm:pt modelId="{DBA9D15F-606C-431A-90E4-B29ECACDA199}" type="sibTrans" cxnId="{A7C12188-C818-49ED-8353-BB72BC7B65E3}">
      <dgm:prSet/>
      <dgm:spPr/>
      <dgm:t>
        <a:bodyPr/>
        <a:lstStyle/>
        <a:p>
          <a:endParaRPr lang="en-US"/>
        </a:p>
      </dgm:t>
    </dgm:pt>
    <dgm:pt modelId="{726CB759-503A-4C8B-9E8F-0523680795CF}">
      <dgm:prSet phldrT="[Text]" custT="1"/>
      <dgm:spPr/>
      <dgm:t>
        <a:bodyPr/>
        <a:lstStyle/>
        <a:p>
          <a:r>
            <a:rPr lang="en-US" sz="2000" dirty="0" smtClean="0">
              <a:solidFill>
                <a:srgbClr val="FF0000"/>
              </a:solidFill>
            </a:rPr>
            <a:t>BAIK</a:t>
          </a:r>
          <a:endParaRPr lang="en-US" sz="2000" dirty="0">
            <a:solidFill>
              <a:srgbClr val="FF0000"/>
            </a:solidFill>
          </a:endParaRPr>
        </a:p>
      </dgm:t>
    </dgm:pt>
    <dgm:pt modelId="{23C79C65-A601-4FEA-B399-E1DD668CFF33}" type="parTrans" cxnId="{883E5BEE-8F69-48EA-A7A0-E306800D710A}">
      <dgm:prSet/>
      <dgm:spPr/>
      <dgm:t>
        <a:bodyPr/>
        <a:lstStyle/>
        <a:p>
          <a:endParaRPr lang="en-US"/>
        </a:p>
      </dgm:t>
    </dgm:pt>
    <dgm:pt modelId="{E74309A3-488C-49CC-867F-C2C9F5D9AEA7}" type="sibTrans" cxnId="{883E5BEE-8F69-48EA-A7A0-E306800D710A}">
      <dgm:prSet/>
      <dgm:spPr/>
      <dgm:t>
        <a:bodyPr/>
        <a:lstStyle/>
        <a:p>
          <a:endParaRPr lang="en-US"/>
        </a:p>
      </dgm:t>
    </dgm:pt>
    <dgm:pt modelId="{F171BEC4-4110-4AAA-A43A-EFF03B7E2B0A}">
      <dgm:prSet phldrT="[Text]" custT="1"/>
      <dgm:spPr/>
      <dgm:t>
        <a:bodyPr/>
        <a:lstStyle/>
        <a:p>
          <a:r>
            <a:rPr lang="en-US" sz="2000" dirty="0" smtClean="0">
              <a:solidFill>
                <a:srgbClr val="FF0000"/>
              </a:solidFill>
            </a:rPr>
            <a:t>AMAT BAIK</a:t>
          </a:r>
          <a:endParaRPr lang="en-US" sz="2000" dirty="0">
            <a:solidFill>
              <a:srgbClr val="FF0000"/>
            </a:solidFill>
          </a:endParaRPr>
        </a:p>
      </dgm:t>
    </dgm:pt>
    <dgm:pt modelId="{56F2A7AC-EC33-408B-ACB6-98A069A3E18D}" type="parTrans" cxnId="{E007F6EF-A51A-4CB2-B887-9DB0E285DF62}">
      <dgm:prSet/>
      <dgm:spPr/>
      <dgm:t>
        <a:bodyPr/>
        <a:lstStyle/>
        <a:p>
          <a:endParaRPr lang="en-US"/>
        </a:p>
      </dgm:t>
    </dgm:pt>
    <dgm:pt modelId="{D754309C-DDA8-4EE6-99A4-B6C4B1FF76EE}" type="sibTrans" cxnId="{E007F6EF-A51A-4CB2-B887-9DB0E285DF62}">
      <dgm:prSet/>
      <dgm:spPr/>
      <dgm:t>
        <a:bodyPr/>
        <a:lstStyle/>
        <a:p>
          <a:endParaRPr lang="en-US"/>
        </a:p>
      </dgm:t>
    </dgm:pt>
    <dgm:pt modelId="{75C64ED7-37F5-4CBD-B47E-E85816E97DA2}" type="pres">
      <dgm:prSet presAssocID="{B5E61E48-A8D7-469F-B06E-44CC5D5BD87B}" presName="arrowDiagram" presStyleCnt="0">
        <dgm:presLayoutVars>
          <dgm:chMax val="5"/>
          <dgm:dir/>
          <dgm:resizeHandles val="exact"/>
        </dgm:presLayoutVars>
      </dgm:prSet>
      <dgm:spPr/>
    </dgm:pt>
    <dgm:pt modelId="{EDF4DB58-C987-4B99-A57A-0240BC67BEF0}" type="pres">
      <dgm:prSet presAssocID="{B5E61E48-A8D7-469F-B06E-44CC5D5BD87B}" presName="arrow" presStyleLbl="bgShp" presStyleIdx="0" presStyleCnt="1"/>
      <dgm:spPr/>
    </dgm:pt>
    <dgm:pt modelId="{615BE749-8CBC-4048-93D2-94FC36016C76}" type="pres">
      <dgm:prSet presAssocID="{B5E61E48-A8D7-469F-B06E-44CC5D5BD87B}" presName="arrowDiagram5" presStyleCnt="0"/>
      <dgm:spPr/>
    </dgm:pt>
    <dgm:pt modelId="{8E57C97F-A2F9-4221-BC85-F51024193E69}" type="pres">
      <dgm:prSet presAssocID="{FCB12351-0E0E-46BE-AD73-E2D87F3971E2}" presName="bullet5a" presStyleLbl="node1" presStyleIdx="0" presStyleCnt="5"/>
      <dgm:spPr/>
    </dgm:pt>
    <dgm:pt modelId="{E022982C-B5A2-40CA-AB12-E964B746EDCC}" type="pres">
      <dgm:prSet presAssocID="{FCB12351-0E0E-46BE-AD73-E2D87F3971E2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D08410-30F7-4557-B7A7-A7587E6ED9D5}" type="pres">
      <dgm:prSet presAssocID="{DF746BCB-959D-4B9C-AB77-FDEC81779E2D}" presName="bullet5b" presStyleLbl="node1" presStyleIdx="1" presStyleCnt="5"/>
      <dgm:spPr/>
    </dgm:pt>
    <dgm:pt modelId="{D616AEA2-6919-4B9E-8230-7C44AA170417}" type="pres">
      <dgm:prSet presAssocID="{DF746BCB-959D-4B9C-AB77-FDEC81779E2D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53563C-E50E-4582-9337-5B4EA64DD457}" type="pres">
      <dgm:prSet presAssocID="{BF20EF4E-81ED-4127-957F-809FC776D2ED}" presName="bullet5c" presStyleLbl="node1" presStyleIdx="2" presStyleCnt="5"/>
      <dgm:spPr/>
    </dgm:pt>
    <dgm:pt modelId="{954D4E1E-850B-4B95-B329-5FB43C4DB4DA}" type="pres">
      <dgm:prSet presAssocID="{BF20EF4E-81ED-4127-957F-809FC776D2ED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297DE8-5F3E-4879-8573-117A0C2B0A45}" type="pres">
      <dgm:prSet presAssocID="{726CB759-503A-4C8B-9E8F-0523680795CF}" presName="bullet5d" presStyleLbl="node1" presStyleIdx="3" presStyleCnt="5"/>
      <dgm:spPr/>
    </dgm:pt>
    <dgm:pt modelId="{45B397A5-0F38-498B-B8EE-F978E415C3B3}" type="pres">
      <dgm:prSet presAssocID="{726CB759-503A-4C8B-9E8F-0523680795CF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A6D9B5-269D-48A5-81F7-2C6B223716AA}" type="pres">
      <dgm:prSet presAssocID="{F171BEC4-4110-4AAA-A43A-EFF03B7E2B0A}" presName="bullet5e" presStyleLbl="node1" presStyleIdx="4" presStyleCnt="5"/>
      <dgm:spPr/>
    </dgm:pt>
    <dgm:pt modelId="{D4310416-0F1C-49A6-AD5A-1D353822D200}" type="pres">
      <dgm:prSet presAssocID="{F171BEC4-4110-4AAA-A43A-EFF03B7E2B0A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07F6EF-A51A-4CB2-B887-9DB0E285DF62}" srcId="{B5E61E48-A8D7-469F-B06E-44CC5D5BD87B}" destId="{F171BEC4-4110-4AAA-A43A-EFF03B7E2B0A}" srcOrd="4" destOrd="0" parTransId="{56F2A7AC-EC33-408B-ACB6-98A069A3E18D}" sibTransId="{D754309C-DDA8-4EE6-99A4-B6C4B1FF76EE}"/>
    <dgm:cxn modelId="{3E5E2F30-9422-4AE5-851F-87784DB2F2F3}" srcId="{B5E61E48-A8D7-469F-B06E-44CC5D5BD87B}" destId="{DF746BCB-959D-4B9C-AB77-FDEC81779E2D}" srcOrd="1" destOrd="0" parTransId="{C84FA1A5-FB7F-41E8-8A69-D1669C61248D}" sibTransId="{DB3BACA8-646D-40A1-9FD6-CC3AA704F629}"/>
    <dgm:cxn modelId="{8AFA640D-84D6-4DF9-9181-48E4FA7DAE18}" type="presOf" srcId="{DF746BCB-959D-4B9C-AB77-FDEC81779E2D}" destId="{D616AEA2-6919-4B9E-8230-7C44AA170417}" srcOrd="0" destOrd="0" presId="urn:microsoft.com/office/officeart/2005/8/layout/arrow2"/>
    <dgm:cxn modelId="{B1A092E3-EB9D-44F8-AB6C-3F311919A3FA}" type="presOf" srcId="{B5E61E48-A8D7-469F-B06E-44CC5D5BD87B}" destId="{75C64ED7-37F5-4CBD-B47E-E85816E97DA2}" srcOrd="0" destOrd="0" presId="urn:microsoft.com/office/officeart/2005/8/layout/arrow2"/>
    <dgm:cxn modelId="{7FB4CF54-0CB2-430F-B627-9C76871817A6}" type="presOf" srcId="{BF20EF4E-81ED-4127-957F-809FC776D2ED}" destId="{954D4E1E-850B-4B95-B329-5FB43C4DB4DA}" srcOrd="0" destOrd="0" presId="urn:microsoft.com/office/officeart/2005/8/layout/arrow2"/>
    <dgm:cxn modelId="{C46ED092-E229-41BE-8C48-1BF3CA3C1614}" type="presOf" srcId="{FCB12351-0E0E-46BE-AD73-E2D87F3971E2}" destId="{E022982C-B5A2-40CA-AB12-E964B746EDCC}" srcOrd="0" destOrd="0" presId="urn:microsoft.com/office/officeart/2005/8/layout/arrow2"/>
    <dgm:cxn modelId="{A7C12188-C818-49ED-8353-BB72BC7B65E3}" srcId="{B5E61E48-A8D7-469F-B06E-44CC5D5BD87B}" destId="{BF20EF4E-81ED-4127-957F-809FC776D2ED}" srcOrd="2" destOrd="0" parTransId="{3B39161E-354D-4EF7-B210-880592BF512F}" sibTransId="{DBA9D15F-606C-431A-90E4-B29ECACDA199}"/>
    <dgm:cxn modelId="{A7CC01CD-E774-4C28-A9F3-5A0CA01FA629}" type="presOf" srcId="{F171BEC4-4110-4AAA-A43A-EFF03B7E2B0A}" destId="{D4310416-0F1C-49A6-AD5A-1D353822D200}" srcOrd="0" destOrd="0" presId="urn:microsoft.com/office/officeart/2005/8/layout/arrow2"/>
    <dgm:cxn modelId="{6F772BB6-A0B0-4EF1-AF4B-A6714E1D1ABE}" type="presOf" srcId="{726CB759-503A-4C8B-9E8F-0523680795CF}" destId="{45B397A5-0F38-498B-B8EE-F978E415C3B3}" srcOrd="0" destOrd="0" presId="urn:microsoft.com/office/officeart/2005/8/layout/arrow2"/>
    <dgm:cxn modelId="{883E5BEE-8F69-48EA-A7A0-E306800D710A}" srcId="{B5E61E48-A8D7-469F-B06E-44CC5D5BD87B}" destId="{726CB759-503A-4C8B-9E8F-0523680795CF}" srcOrd="3" destOrd="0" parTransId="{23C79C65-A601-4FEA-B399-E1DD668CFF33}" sibTransId="{E74309A3-488C-49CC-867F-C2C9F5D9AEA7}"/>
    <dgm:cxn modelId="{D8FF0DD5-B796-4BDD-B696-D17D0535FE24}" srcId="{B5E61E48-A8D7-469F-B06E-44CC5D5BD87B}" destId="{FCB12351-0E0E-46BE-AD73-E2D87F3971E2}" srcOrd="0" destOrd="0" parTransId="{80613ACF-FC0C-45F4-BFEC-3F5C7DA515DC}" sibTransId="{E7CEAC08-D581-4B3E-8E57-ED94E4243352}"/>
    <dgm:cxn modelId="{F14C5BAE-0A32-47BF-81FA-7B41A01ED121}" type="presParOf" srcId="{75C64ED7-37F5-4CBD-B47E-E85816E97DA2}" destId="{EDF4DB58-C987-4B99-A57A-0240BC67BEF0}" srcOrd="0" destOrd="0" presId="urn:microsoft.com/office/officeart/2005/8/layout/arrow2"/>
    <dgm:cxn modelId="{814267B3-0B83-45D3-875B-63115B1F29D4}" type="presParOf" srcId="{75C64ED7-37F5-4CBD-B47E-E85816E97DA2}" destId="{615BE749-8CBC-4048-93D2-94FC36016C76}" srcOrd="1" destOrd="0" presId="urn:microsoft.com/office/officeart/2005/8/layout/arrow2"/>
    <dgm:cxn modelId="{E83757C4-C9D8-4270-9DBB-B2A3297BE6C9}" type="presParOf" srcId="{615BE749-8CBC-4048-93D2-94FC36016C76}" destId="{8E57C97F-A2F9-4221-BC85-F51024193E69}" srcOrd="0" destOrd="0" presId="urn:microsoft.com/office/officeart/2005/8/layout/arrow2"/>
    <dgm:cxn modelId="{60FA411A-87B2-4932-A602-12B810FCFC06}" type="presParOf" srcId="{615BE749-8CBC-4048-93D2-94FC36016C76}" destId="{E022982C-B5A2-40CA-AB12-E964B746EDCC}" srcOrd="1" destOrd="0" presId="urn:microsoft.com/office/officeart/2005/8/layout/arrow2"/>
    <dgm:cxn modelId="{1F9D2982-BCFB-4076-A269-4F4860A0168D}" type="presParOf" srcId="{615BE749-8CBC-4048-93D2-94FC36016C76}" destId="{E8D08410-30F7-4557-B7A7-A7587E6ED9D5}" srcOrd="2" destOrd="0" presId="urn:microsoft.com/office/officeart/2005/8/layout/arrow2"/>
    <dgm:cxn modelId="{6B86F619-7B54-4DED-8D93-6DDF343BFE07}" type="presParOf" srcId="{615BE749-8CBC-4048-93D2-94FC36016C76}" destId="{D616AEA2-6919-4B9E-8230-7C44AA170417}" srcOrd="3" destOrd="0" presId="urn:microsoft.com/office/officeart/2005/8/layout/arrow2"/>
    <dgm:cxn modelId="{C38125FD-63D5-4FE6-8BB5-2142B806F208}" type="presParOf" srcId="{615BE749-8CBC-4048-93D2-94FC36016C76}" destId="{F053563C-E50E-4582-9337-5B4EA64DD457}" srcOrd="4" destOrd="0" presId="urn:microsoft.com/office/officeart/2005/8/layout/arrow2"/>
    <dgm:cxn modelId="{8A98FA14-BE83-4A93-BF87-C97C6081F8DD}" type="presParOf" srcId="{615BE749-8CBC-4048-93D2-94FC36016C76}" destId="{954D4E1E-850B-4B95-B329-5FB43C4DB4DA}" srcOrd="5" destOrd="0" presId="urn:microsoft.com/office/officeart/2005/8/layout/arrow2"/>
    <dgm:cxn modelId="{8986114C-C1A9-4232-8EF1-0CB20EEA8142}" type="presParOf" srcId="{615BE749-8CBC-4048-93D2-94FC36016C76}" destId="{E6297DE8-5F3E-4879-8573-117A0C2B0A45}" srcOrd="6" destOrd="0" presId="urn:microsoft.com/office/officeart/2005/8/layout/arrow2"/>
    <dgm:cxn modelId="{99D101B2-C6D0-401A-A207-27A36F3E7230}" type="presParOf" srcId="{615BE749-8CBC-4048-93D2-94FC36016C76}" destId="{45B397A5-0F38-498B-B8EE-F978E415C3B3}" srcOrd="7" destOrd="0" presId="urn:microsoft.com/office/officeart/2005/8/layout/arrow2"/>
    <dgm:cxn modelId="{DF27EB2E-DFE8-433E-87F6-241829A54FC7}" type="presParOf" srcId="{615BE749-8CBC-4048-93D2-94FC36016C76}" destId="{46A6D9B5-269D-48A5-81F7-2C6B223716AA}" srcOrd="8" destOrd="0" presId="urn:microsoft.com/office/officeart/2005/8/layout/arrow2"/>
    <dgm:cxn modelId="{520A4546-C6DD-4957-9A9C-E9F7C066E0AC}" type="presParOf" srcId="{615BE749-8CBC-4048-93D2-94FC36016C76}" destId="{D4310416-0F1C-49A6-AD5A-1D353822D200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322F9D51-45E4-46D6-988B-FB9DC5DE88CA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E98AB00-A23F-4D0D-8403-EAEF9D6B48D3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9900"/>
        </a:solidFill>
      </dgm:spPr>
      <dgm:t>
        <a:bodyPr/>
        <a:lstStyle/>
        <a:p>
          <a:r>
            <a:rPr lang="en-US" dirty="0" smtClean="0"/>
            <a:t>HASIL PENILAIAN</a:t>
          </a:r>
          <a:endParaRPr lang="en-US" dirty="0"/>
        </a:p>
      </dgm:t>
    </dgm:pt>
    <dgm:pt modelId="{D8DE7FBD-4BE3-4AFA-9E85-18A6F1EFFEB6}" type="parTrans" cxnId="{6FFFD9BF-744B-4CB6-B704-DFC8281E50DC}">
      <dgm:prSet/>
      <dgm:spPr/>
      <dgm:t>
        <a:bodyPr/>
        <a:lstStyle/>
        <a:p>
          <a:endParaRPr lang="en-US"/>
        </a:p>
      </dgm:t>
    </dgm:pt>
    <dgm:pt modelId="{15BB4C42-5FF0-4958-9C8E-CB2667035000}" type="sibTrans" cxnId="{6FFFD9BF-744B-4CB6-B704-DFC8281E50DC}">
      <dgm:prSet/>
      <dgm:spPr/>
      <dgm:t>
        <a:bodyPr/>
        <a:lstStyle/>
        <a:p>
          <a:endParaRPr lang="en-US"/>
        </a:p>
      </dgm:t>
    </dgm:pt>
    <dgm:pt modelId="{457D2C27-3C58-4467-8B15-5CD4C4446D05}">
      <dgm:prSet phldrT="[Text]"/>
      <dgm:spPr>
        <a:solidFill>
          <a:srgbClr val="7030A0"/>
        </a:solidFill>
      </dgm:spPr>
      <dgm:t>
        <a:bodyPr/>
        <a:lstStyle/>
        <a:p>
          <a:r>
            <a:rPr lang="en-US" dirty="0" smtClean="0"/>
            <a:t>BERHASIL</a:t>
          </a:r>
          <a:endParaRPr lang="en-US" dirty="0"/>
        </a:p>
      </dgm:t>
    </dgm:pt>
    <dgm:pt modelId="{B9201400-8C64-46DA-AB6A-02B2B24C9651}" type="parTrans" cxnId="{04305646-A668-403B-9B1C-CABC1B52DC3D}">
      <dgm:prSet/>
      <dgm:spPr/>
      <dgm:t>
        <a:bodyPr/>
        <a:lstStyle/>
        <a:p>
          <a:endParaRPr lang="en-US"/>
        </a:p>
      </dgm:t>
    </dgm:pt>
    <dgm:pt modelId="{626E3F9E-42DA-4A8D-93A7-3B194DFB8CE4}" type="sibTrans" cxnId="{04305646-A668-403B-9B1C-CABC1B52DC3D}">
      <dgm:prSet/>
      <dgm:spPr/>
      <dgm:t>
        <a:bodyPr/>
        <a:lstStyle/>
        <a:p>
          <a:endParaRPr lang="en-US"/>
        </a:p>
      </dgm:t>
    </dgm:pt>
    <dgm:pt modelId="{3934A628-A563-4FC3-A43B-AEED0C2F1685}">
      <dgm:prSet phldrT="[Text]" custT="1"/>
      <dgm:spPr>
        <a:solidFill>
          <a:srgbClr val="7030A0"/>
        </a:solidFill>
        <a:ln>
          <a:solidFill>
            <a:srgbClr val="92D050"/>
          </a:solidFill>
        </a:ln>
      </dgm:spPr>
      <dgm:t>
        <a:bodyPr/>
        <a:lstStyle/>
        <a:p>
          <a:r>
            <a:rPr lang="id-ID" sz="2000" dirty="0" smtClean="0"/>
            <a:t>Nilai Kinerja Minimal baik</a:t>
          </a:r>
          <a:endParaRPr lang="en-US" sz="2000" dirty="0"/>
        </a:p>
      </dgm:t>
    </dgm:pt>
    <dgm:pt modelId="{99679056-E114-4A96-92F8-AD9B9EF03B90}" type="parTrans" cxnId="{3FE160F6-1DB3-4347-8106-DFFF6E8971C6}">
      <dgm:prSet/>
      <dgm:spPr/>
      <dgm:t>
        <a:bodyPr/>
        <a:lstStyle/>
        <a:p>
          <a:endParaRPr lang="en-US"/>
        </a:p>
      </dgm:t>
    </dgm:pt>
    <dgm:pt modelId="{B516914A-E0D8-4B26-BBB7-77A99A8C3E80}" type="sibTrans" cxnId="{3FE160F6-1DB3-4347-8106-DFFF6E8971C6}">
      <dgm:prSet/>
      <dgm:spPr/>
      <dgm:t>
        <a:bodyPr/>
        <a:lstStyle/>
        <a:p>
          <a:endParaRPr lang="en-US"/>
        </a:p>
      </dgm:t>
    </dgm:pt>
    <dgm:pt modelId="{EA7F4990-AA37-49EF-87D1-F77AE09F32A1}">
      <dgm:prSet phldrT="[Text]" custT="1"/>
      <dgm:spPr>
        <a:solidFill>
          <a:srgbClr val="7030A0"/>
        </a:solidFill>
      </dgm:spPr>
      <dgm:t>
        <a:bodyPr/>
        <a:lstStyle/>
        <a:p>
          <a:r>
            <a:rPr lang="en-US" sz="2000" dirty="0" smtClean="0"/>
            <a:t>S</a:t>
          </a:r>
          <a:r>
            <a:rPr lang="id-ID" sz="2000" dirty="0" smtClean="0"/>
            <a:t>etiap Skor Indikator Minimal Bail</a:t>
          </a:r>
          <a:endParaRPr lang="en-US" sz="2000" dirty="0"/>
        </a:p>
      </dgm:t>
    </dgm:pt>
    <dgm:pt modelId="{5DE3F899-5D2C-43BB-9E80-166350D7B24F}" type="parTrans" cxnId="{9A02B237-27CE-4E00-8167-0A38EE19DAFE}">
      <dgm:prSet/>
      <dgm:spPr/>
      <dgm:t>
        <a:bodyPr/>
        <a:lstStyle/>
        <a:p>
          <a:endParaRPr lang="en-US"/>
        </a:p>
      </dgm:t>
    </dgm:pt>
    <dgm:pt modelId="{2695D366-D1FA-4908-8C9F-60806F193866}" type="sibTrans" cxnId="{9A02B237-27CE-4E00-8167-0A38EE19DAFE}">
      <dgm:prSet/>
      <dgm:spPr/>
      <dgm:t>
        <a:bodyPr/>
        <a:lstStyle/>
        <a:p>
          <a:endParaRPr lang="en-US"/>
        </a:p>
      </dgm:t>
    </dgm:pt>
    <dgm:pt modelId="{5A3E96C6-E69B-42DD-9A17-82FAF71AB481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TIDAK BERHASIL</a:t>
          </a:r>
          <a:endParaRPr lang="en-US" dirty="0"/>
        </a:p>
      </dgm:t>
    </dgm:pt>
    <dgm:pt modelId="{2498197F-DF69-44AF-8D76-B1E5CF939185}" type="parTrans" cxnId="{523583BF-BA5F-4249-8337-810880973656}">
      <dgm:prSet/>
      <dgm:spPr/>
      <dgm:t>
        <a:bodyPr/>
        <a:lstStyle/>
        <a:p>
          <a:endParaRPr lang="en-US"/>
        </a:p>
      </dgm:t>
    </dgm:pt>
    <dgm:pt modelId="{70BCF7AF-940F-486B-991D-2DB3C70E6A04}" type="sibTrans" cxnId="{523583BF-BA5F-4249-8337-810880973656}">
      <dgm:prSet/>
      <dgm:spPr/>
      <dgm:t>
        <a:bodyPr/>
        <a:lstStyle/>
        <a:p>
          <a:endParaRPr lang="en-US"/>
        </a:p>
      </dgm:t>
    </dgm:pt>
    <dgm:pt modelId="{848DD29B-D337-4C43-909E-A618CCAF4374}">
      <dgm:prSet phldrT="[Text]" custT="1"/>
      <dgm:spPr>
        <a:solidFill>
          <a:srgbClr val="FF0000"/>
        </a:solidFill>
        <a:ln>
          <a:solidFill>
            <a:srgbClr val="92D050"/>
          </a:solidFill>
        </a:ln>
      </dgm:spPr>
      <dgm:t>
        <a:bodyPr/>
        <a:lstStyle/>
        <a:p>
          <a:r>
            <a:rPr lang="en-US" sz="2000" dirty="0" smtClean="0"/>
            <a:t>T</a:t>
          </a:r>
          <a:r>
            <a:rPr lang="id-ID" sz="2000" dirty="0" smtClean="0"/>
            <a:t>idak sesuai dengan ketentuan di atas</a:t>
          </a:r>
          <a:endParaRPr lang="en-US" sz="2000" dirty="0"/>
        </a:p>
      </dgm:t>
    </dgm:pt>
    <dgm:pt modelId="{5245BC21-90B7-400F-ADC0-6E84DBED7169}" type="parTrans" cxnId="{7D88B52C-A254-49A8-B1B1-9463F19DD4C1}">
      <dgm:prSet/>
      <dgm:spPr/>
      <dgm:t>
        <a:bodyPr/>
        <a:lstStyle/>
        <a:p>
          <a:endParaRPr lang="en-US">
            <a:ln w="76200">
              <a:solidFill>
                <a:schemeClr val="tx1"/>
              </a:solidFill>
            </a:ln>
          </a:endParaRPr>
        </a:p>
      </dgm:t>
    </dgm:pt>
    <dgm:pt modelId="{891EB8F6-EBB2-431D-AE7D-2883EB705661}" type="sibTrans" cxnId="{7D88B52C-A254-49A8-B1B1-9463F19DD4C1}">
      <dgm:prSet/>
      <dgm:spPr/>
      <dgm:t>
        <a:bodyPr/>
        <a:lstStyle/>
        <a:p>
          <a:endParaRPr lang="en-US"/>
        </a:p>
      </dgm:t>
    </dgm:pt>
    <dgm:pt modelId="{CBC30FA4-50FA-40A9-8417-9653058F133E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3600" dirty="0" smtClean="0"/>
            <a:t>KEPUTUSAN</a:t>
          </a:r>
          <a:endParaRPr lang="en-US" sz="3600" dirty="0"/>
        </a:p>
      </dgm:t>
    </dgm:pt>
    <dgm:pt modelId="{80F9AA18-3F8D-41D3-BD4D-6B3A8E36973B}" type="parTrans" cxnId="{02251397-47DC-4F43-B9EE-A048C229F3A5}">
      <dgm:prSet/>
      <dgm:spPr/>
      <dgm:t>
        <a:bodyPr/>
        <a:lstStyle/>
        <a:p>
          <a:endParaRPr lang="en-US"/>
        </a:p>
      </dgm:t>
    </dgm:pt>
    <dgm:pt modelId="{D8DC613D-134F-44D8-BD03-889B4517F5FC}" type="sibTrans" cxnId="{02251397-47DC-4F43-B9EE-A048C229F3A5}">
      <dgm:prSet/>
      <dgm:spPr/>
      <dgm:t>
        <a:bodyPr/>
        <a:lstStyle/>
        <a:p>
          <a:endParaRPr lang="en-US"/>
        </a:p>
      </dgm:t>
    </dgm:pt>
    <dgm:pt modelId="{7D56E381-E303-464B-95EB-CC7486217CD3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3600" dirty="0" smtClean="0"/>
            <a:t>KRITERIA</a:t>
          </a:r>
          <a:endParaRPr lang="en-US" sz="3600" dirty="0"/>
        </a:p>
      </dgm:t>
    </dgm:pt>
    <dgm:pt modelId="{33A42B2F-C88F-4790-B90B-1B73E9D1A316}" type="parTrans" cxnId="{88FAF040-592E-4C79-8C74-83C5B5974BE3}">
      <dgm:prSet/>
      <dgm:spPr/>
      <dgm:t>
        <a:bodyPr/>
        <a:lstStyle/>
        <a:p>
          <a:endParaRPr lang="en-US"/>
        </a:p>
      </dgm:t>
    </dgm:pt>
    <dgm:pt modelId="{E3527041-88FC-472B-A2E8-B6E756C2B923}" type="sibTrans" cxnId="{88FAF040-592E-4C79-8C74-83C5B5974BE3}">
      <dgm:prSet/>
      <dgm:spPr/>
      <dgm:t>
        <a:bodyPr/>
        <a:lstStyle/>
        <a:p>
          <a:endParaRPr lang="en-US"/>
        </a:p>
      </dgm:t>
    </dgm:pt>
    <dgm:pt modelId="{57423B0E-D5BA-4D35-B042-92DE620C288F}">
      <dgm:prSet phldrT="[Text]" custT="1"/>
      <dgm:spPr>
        <a:solidFill>
          <a:srgbClr val="7030A0"/>
        </a:solidFill>
        <a:ln>
          <a:solidFill>
            <a:srgbClr val="92D050"/>
          </a:solidFill>
        </a:ln>
      </dgm:spPr>
      <dgm:t>
        <a:bodyPr/>
        <a:lstStyle/>
        <a:p>
          <a:r>
            <a:rPr lang="id-ID" sz="2000" dirty="0" smtClean="0"/>
            <a:t>Nilai Kepribadian dan Sisial Minimal Baik</a:t>
          </a:r>
          <a:endParaRPr lang="en-US" sz="2000" dirty="0"/>
        </a:p>
      </dgm:t>
    </dgm:pt>
    <dgm:pt modelId="{F040BF07-9F6A-4A01-A038-36CEB45D0E04}" type="parTrans" cxnId="{69BA897D-7194-451B-98B2-CD82C14B4719}">
      <dgm:prSet/>
      <dgm:spPr/>
      <dgm:t>
        <a:bodyPr/>
        <a:lstStyle/>
        <a:p>
          <a:endParaRPr lang="id-ID"/>
        </a:p>
      </dgm:t>
    </dgm:pt>
    <dgm:pt modelId="{3CCDDAE5-D898-4339-A982-57E2D5D10884}" type="sibTrans" cxnId="{69BA897D-7194-451B-98B2-CD82C14B4719}">
      <dgm:prSet/>
      <dgm:spPr/>
      <dgm:t>
        <a:bodyPr/>
        <a:lstStyle/>
        <a:p>
          <a:endParaRPr lang="id-ID"/>
        </a:p>
      </dgm:t>
    </dgm:pt>
    <dgm:pt modelId="{359CD59F-9CEB-4A1D-B238-3905743057EA}" type="pres">
      <dgm:prSet presAssocID="{322F9D51-45E4-46D6-988B-FB9DC5DE88C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DB7190-486B-47FA-A89B-7304742E1120}" type="pres">
      <dgm:prSet presAssocID="{322F9D51-45E4-46D6-988B-FB9DC5DE88CA}" presName="hierFlow" presStyleCnt="0"/>
      <dgm:spPr/>
    </dgm:pt>
    <dgm:pt modelId="{8567EC9F-F46D-4788-B47A-1734498DA762}" type="pres">
      <dgm:prSet presAssocID="{322F9D51-45E4-46D6-988B-FB9DC5DE88CA}" presName="firstBuf" presStyleCnt="0"/>
      <dgm:spPr/>
    </dgm:pt>
    <dgm:pt modelId="{0477391E-21CB-4E88-8E98-4AAE6D114CD2}" type="pres">
      <dgm:prSet presAssocID="{322F9D51-45E4-46D6-988B-FB9DC5DE88CA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45BC4945-6127-4B6F-AB6E-D03D2FBF5322}" type="pres">
      <dgm:prSet presAssocID="{EE98AB00-A23F-4D0D-8403-EAEF9D6B48D3}" presName="Name17" presStyleCnt="0"/>
      <dgm:spPr/>
    </dgm:pt>
    <dgm:pt modelId="{FDFB562C-E4CB-4383-8F4F-F692903AA9DC}" type="pres">
      <dgm:prSet presAssocID="{EE98AB00-A23F-4D0D-8403-EAEF9D6B48D3}" presName="level1Shape" presStyleLbl="node0" presStyleIdx="0" presStyleCnt="1" custLinFactNeighborX="194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1229143-E796-4B3B-8C2C-36EB55F7D5A9}" type="pres">
      <dgm:prSet presAssocID="{EE98AB00-A23F-4D0D-8403-EAEF9D6B48D3}" presName="hierChild2" presStyleCnt="0"/>
      <dgm:spPr/>
    </dgm:pt>
    <dgm:pt modelId="{37878B06-D467-4ED2-B5B5-C535222F2A29}" type="pres">
      <dgm:prSet presAssocID="{B9201400-8C64-46DA-AB6A-02B2B24C9651}" presName="Name25" presStyleLbl="parChTrans1D2" presStyleIdx="0" presStyleCnt="2"/>
      <dgm:spPr/>
      <dgm:t>
        <a:bodyPr/>
        <a:lstStyle/>
        <a:p>
          <a:endParaRPr lang="en-US"/>
        </a:p>
      </dgm:t>
    </dgm:pt>
    <dgm:pt modelId="{48016C17-03E3-4340-B5A3-7CC2754CFEB8}" type="pres">
      <dgm:prSet presAssocID="{B9201400-8C64-46DA-AB6A-02B2B24C9651}" presName="connTx" presStyleLbl="parChTrans1D2" presStyleIdx="0" presStyleCnt="2"/>
      <dgm:spPr/>
      <dgm:t>
        <a:bodyPr/>
        <a:lstStyle/>
        <a:p>
          <a:endParaRPr lang="en-US"/>
        </a:p>
      </dgm:t>
    </dgm:pt>
    <dgm:pt modelId="{D53CF1A0-24CA-45A2-93A9-6E27E894B9DF}" type="pres">
      <dgm:prSet presAssocID="{457D2C27-3C58-4467-8B15-5CD4C4446D05}" presName="Name30" presStyleCnt="0"/>
      <dgm:spPr/>
    </dgm:pt>
    <dgm:pt modelId="{032982AC-33ED-4B5B-A578-3D41D4CDB39D}" type="pres">
      <dgm:prSet presAssocID="{457D2C27-3C58-4467-8B15-5CD4C4446D05}" presName="level2Shape" presStyleLbl="node2" presStyleIdx="0" presStyleCnt="2" custLinFactNeighborX="23623" custLinFactNeighborY="-46867"/>
      <dgm:spPr/>
      <dgm:t>
        <a:bodyPr/>
        <a:lstStyle/>
        <a:p>
          <a:endParaRPr lang="en-US"/>
        </a:p>
      </dgm:t>
    </dgm:pt>
    <dgm:pt modelId="{84F94E44-6FBE-4DE4-96DC-BB7947BA21DD}" type="pres">
      <dgm:prSet presAssocID="{457D2C27-3C58-4467-8B15-5CD4C4446D05}" presName="hierChild3" presStyleCnt="0"/>
      <dgm:spPr/>
    </dgm:pt>
    <dgm:pt modelId="{76048141-1873-427B-9948-71347FEF0E75}" type="pres">
      <dgm:prSet presAssocID="{99679056-E114-4A96-92F8-AD9B9EF03B90}" presName="Name25" presStyleLbl="parChTrans1D3" presStyleIdx="0" presStyleCnt="4"/>
      <dgm:spPr/>
      <dgm:t>
        <a:bodyPr/>
        <a:lstStyle/>
        <a:p>
          <a:endParaRPr lang="en-US"/>
        </a:p>
      </dgm:t>
    </dgm:pt>
    <dgm:pt modelId="{97A51CFA-9213-4BDC-9F85-48B0D8B11A80}" type="pres">
      <dgm:prSet presAssocID="{99679056-E114-4A96-92F8-AD9B9EF03B90}" presName="connTx" presStyleLbl="parChTrans1D3" presStyleIdx="0" presStyleCnt="4"/>
      <dgm:spPr/>
      <dgm:t>
        <a:bodyPr/>
        <a:lstStyle/>
        <a:p>
          <a:endParaRPr lang="en-US"/>
        </a:p>
      </dgm:t>
    </dgm:pt>
    <dgm:pt modelId="{65C6B66B-E8B8-4DF3-818C-EFB3BEF7A737}" type="pres">
      <dgm:prSet presAssocID="{3934A628-A563-4FC3-A43B-AEED0C2F1685}" presName="Name30" presStyleCnt="0"/>
      <dgm:spPr/>
    </dgm:pt>
    <dgm:pt modelId="{9A1DB3F8-411A-4C25-AB62-332847111C55}" type="pres">
      <dgm:prSet presAssocID="{3934A628-A563-4FC3-A43B-AEED0C2F1685}" presName="level2Shape" presStyleLbl="node3" presStyleIdx="0" presStyleCnt="4" custScaleX="222079" custLinFactNeighborX="68290" custLinFactNeighborY="-33445"/>
      <dgm:spPr/>
      <dgm:t>
        <a:bodyPr/>
        <a:lstStyle/>
        <a:p>
          <a:endParaRPr lang="en-US"/>
        </a:p>
      </dgm:t>
    </dgm:pt>
    <dgm:pt modelId="{382439C0-623C-4CD6-B57E-D0CE6A74A5AA}" type="pres">
      <dgm:prSet presAssocID="{3934A628-A563-4FC3-A43B-AEED0C2F1685}" presName="hierChild3" presStyleCnt="0"/>
      <dgm:spPr/>
    </dgm:pt>
    <dgm:pt modelId="{16CD5C20-8688-4DEB-BBD0-AEE7ECA839B4}" type="pres">
      <dgm:prSet presAssocID="{5DE3F899-5D2C-43BB-9E80-166350D7B24F}" presName="Name25" presStyleLbl="parChTrans1D3" presStyleIdx="1" presStyleCnt="4"/>
      <dgm:spPr/>
      <dgm:t>
        <a:bodyPr/>
        <a:lstStyle/>
        <a:p>
          <a:endParaRPr lang="en-US"/>
        </a:p>
      </dgm:t>
    </dgm:pt>
    <dgm:pt modelId="{637498DB-BAED-4476-8BE1-63AD33CF7CED}" type="pres">
      <dgm:prSet presAssocID="{5DE3F899-5D2C-43BB-9E80-166350D7B24F}" presName="connTx" presStyleLbl="parChTrans1D3" presStyleIdx="1" presStyleCnt="4"/>
      <dgm:spPr/>
      <dgm:t>
        <a:bodyPr/>
        <a:lstStyle/>
        <a:p>
          <a:endParaRPr lang="en-US"/>
        </a:p>
      </dgm:t>
    </dgm:pt>
    <dgm:pt modelId="{F9FB3A66-AFE8-440A-990F-975D8CC6896F}" type="pres">
      <dgm:prSet presAssocID="{EA7F4990-AA37-49EF-87D1-F77AE09F32A1}" presName="Name30" presStyleCnt="0"/>
      <dgm:spPr/>
    </dgm:pt>
    <dgm:pt modelId="{1A96F03C-A66A-47E8-BEA7-109B993D37F2}" type="pres">
      <dgm:prSet presAssocID="{EA7F4990-AA37-49EF-87D1-F77AE09F32A1}" presName="level2Shape" presStyleLbl="node3" presStyleIdx="1" presStyleCnt="4" custScaleX="222079" custLinFactNeighborX="68290" custLinFactNeighborY="-33445"/>
      <dgm:spPr/>
      <dgm:t>
        <a:bodyPr/>
        <a:lstStyle/>
        <a:p>
          <a:endParaRPr lang="en-US"/>
        </a:p>
      </dgm:t>
    </dgm:pt>
    <dgm:pt modelId="{E8BDB41D-C188-4710-9C9C-E6E9BB2A5E0E}" type="pres">
      <dgm:prSet presAssocID="{EA7F4990-AA37-49EF-87D1-F77AE09F32A1}" presName="hierChild3" presStyleCnt="0"/>
      <dgm:spPr/>
    </dgm:pt>
    <dgm:pt modelId="{1D8FB6E8-43E8-45B7-A1AE-5E66F02F9D3F}" type="pres">
      <dgm:prSet presAssocID="{F040BF07-9F6A-4A01-A038-36CEB45D0E04}" presName="Name25" presStyleLbl="parChTrans1D3" presStyleIdx="2" presStyleCnt="4"/>
      <dgm:spPr/>
      <dgm:t>
        <a:bodyPr/>
        <a:lstStyle/>
        <a:p>
          <a:endParaRPr lang="id-ID"/>
        </a:p>
      </dgm:t>
    </dgm:pt>
    <dgm:pt modelId="{00C9D85F-016C-45AE-8A95-C41565636F98}" type="pres">
      <dgm:prSet presAssocID="{F040BF07-9F6A-4A01-A038-36CEB45D0E04}" presName="connTx" presStyleLbl="parChTrans1D3" presStyleIdx="2" presStyleCnt="4"/>
      <dgm:spPr/>
      <dgm:t>
        <a:bodyPr/>
        <a:lstStyle/>
        <a:p>
          <a:endParaRPr lang="id-ID"/>
        </a:p>
      </dgm:t>
    </dgm:pt>
    <dgm:pt modelId="{AED333C1-EE10-4415-9DF7-F6FBB46829EA}" type="pres">
      <dgm:prSet presAssocID="{57423B0E-D5BA-4D35-B042-92DE620C288F}" presName="Name30" presStyleCnt="0"/>
      <dgm:spPr/>
    </dgm:pt>
    <dgm:pt modelId="{91E53883-1F78-4B5E-AD37-AF548BA0E481}" type="pres">
      <dgm:prSet presAssocID="{57423B0E-D5BA-4D35-B042-92DE620C288F}" presName="level2Shape" presStyleLbl="node3" presStyleIdx="2" presStyleCnt="4" custScaleX="222079" custLinFactNeighborX="68290" custLinFactNeighborY="-33445"/>
      <dgm:spPr/>
      <dgm:t>
        <a:bodyPr/>
        <a:lstStyle/>
        <a:p>
          <a:endParaRPr lang="id-ID"/>
        </a:p>
      </dgm:t>
    </dgm:pt>
    <dgm:pt modelId="{4B0BF59F-7B27-4E45-B1C7-99AF3A37B376}" type="pres">
      <dgm:prSet presAssocID="{57423B0E-D5BA-4D35-B042-92DE620C288F}" presName="hierChild3" presStyleCnt="0"/>
      <dgm:spPr/>
    </dgm:pt>
    <dgm:pt modelId="{DF27BB73-6D2E-433F-91E4-180535AFA3EB}" type="pres">
      <dgm:prSet presAssocID="{2498197F-DF69-44AF-8D76-B1E5CF939185}" presName="Name25" presStyleLbl="parChTrans1D2" presStyleIdx="1" presStyleCnt="2"/>
      <dgm:spPr/>
      <dgm:t>
        <a:bodyPr/>
        <a:lstStyle/>
        <a:p>
          <a:endParaRPr lang="en-US"/>
        </a:p>
      </dgm:t>
    </dgm:pt>
    <dgm:pt modelId="{D941BDEE-4792-4924-8538-9370639DCD76}" type="pres">
      <dgm:prSet presAssocID="{2498197F-DF69-44AF-8D76-B1E5CF939185}" presName="connTx" presStyleLbl="parChTrans1D2" presStyleIdx="1" presStyleCnt="2"/>
      <dgm:spPr/>
      <dgm:t>
        <a:bodyPr/>
        <a:lstStyle/>
        <a:p>
          <a:endParaRPr lang="en-US"/>
        </a:p>
      </dgm:t>
    </dgm:pt>
    <dgm:pt modelId="{55E363CF-7D0A-43B5-A758-63AB732DD586}" type="pres">
      <dgm:prSet presAssocID="{5A3E96C6-E69B-42DD-9A17-82FAF71AB481}" presName="Name30" presStyleCnt="0"/>
      <dgm:spPr/>
    </dgm:pt>
    <dgm:pt modelId="{D82851E7-0C7B-4AF0-9C96-1E4E0F83C84F}" type="pres">
      <dgm:prSet presAssocID="{5A3E96C6-E69B-42DD-9A17-82FAF71AB481}" presName="level2Shape" presStyleLbl="node2" presStyleIdx="1" presStyleCnt="2" custLinFactNeighborX="19026" custLinFactNeighborY="-13422"/>
      <dgm:spPr/>
      <dgm:t>
        <a:bodyPr/>
        <a:lstStyle/>
        <a:p>
          <a:endParaRPr lang="en-US"/>
        </a:p>
      </dgm:t>
    </dgm:pt>
    <dgm:pt modelId="{AC3D70FA-5983-4A6F-A1DF-E34ACB209F66}" type="pres">
      <dgm:prSet presAssocID="{5A3E96C6-E69B-42DD-9A17-82FAF71AB481}" presName="hierChild3" presStyleCnt="0"/>
      <dgm:spPr/>
    </dgm:pt>
    <dgm:pt modelId="{7561E94B-387D-4716-A500-A50EED73F849}" type="pres">
      <dgm:prSet presAssocID="{5245BC21-90B7-400F-ADC0-6E84DBED7169}" presName="Name25" presStyleLbl="parChTrans1D3" presStyleIdx="3" presStyleCnt="4"/>
      <dgm:spPr/>
      <dgm:t>
        <a:bodyPr/>
        <a:lstStyle/>
        <a:p>
          <a:endParaRPr lang="en-US"/>
        </a:p>
      </dgm:t>
    </dgm:pt>
    <dgm:pt modelId="{E8EBC264-7FBA-4189-89EC-636AE6D02C3A}" type="pres">
      <dgm:prSet presAssocID="{5245BC21-90B7-400F-ADC0-6E84DBED7169}" presName="connTx" presStyleLbl="parChTrans1D3" presStyleIdx="3" presStyleCnt="4"/>
      <dgm:spPr/>
      <dgm:t>
        <a:bodyPr/>
        <a:lstStyle/>
        <a:p>
          <a:endParaRPr lang="en-US"/>
        </a:p>
      </dgm:t>
    </dgm:pt>
    <dgm:pt modelId="{57E66CC1-9409-448D-BEE9-9E8349DB4D03}" type="pres">
      <dgm:prSet presAssocID="{848DD29B-D337-4C43-909E-A618CCAF4374}" presName="Name30" presStyleCnt="0"/>
      <dgm:spPr/>
    </dgm:pt>
    <dgm:pt modelId="{F0E8C7B6-F1E5-4B3D-B61C-5BDB7A744C82}" type="pres">
      <dgm:prSet presAssocID="{848DD29B-D337-4C43-909E-A618CCAF4374}" presName="level2Shape" presStyleLbl="node3" presStyleIdx="3" presStyleCnt="4" custScaleX="222079" custLinFactNeighborX="68290" custLinFactNeighborY="-33445"/>
      <dgm:spPr/>
      <dgm:t>
        <a:bodyPr/>
        <a:lstStyle/>
        <a:p>
          <a:endParaRPr lang="en-US"/>
        </a:p>
      </dgm:t>
    </dgm:pt>
    <dgm:pt modelId="{21C0D837-D75F-429E-8C20-6C23D0FE97ED}" type="pres">
      <dgm:prSet presAssocID="{848DD29B-D337-4C43-909E-A618CCAF4374}" presName="hierChild3" presStyleCnt="0"/>
      <dgm:spPr/>
    </dgm:pt>
    <dgm:pt modelId="{ACA4854A-D04E-4896-A98F-B05E1A8D6F0A}" type="pres">
      <dgm:prSet presAssocID="{322F9D51-45E4-46D6-988B-FB9DC5DE88CA}" presName="bgShapesFlow" presStyleCnt="0"/>
      <dgm:spPr/>
    </dgm:pt>
    <dgm:pt modelId="{8B2F732B-1256-440A-A12A-39F042A7AD92}" type="pres">
      <dgm:prSet presAssocID="{CBC30FA4-50FA-40A9-8417-9653058F133E}" presName="rectComp" presStyleCnt="0"/>
      <dgm:spPr/>
    </dgm:pt>
    <dgm:pt modelId="{95C73B84-C883-4B78-A7C0-7B141BD77F8B}" type="pres">
      <dgm:prSet presAssocID="{CBC30FA4-50FA-40A9-8417-9653058F133E}" presName="bgRect" presStyleLbl="bgShp" presStyleIdx="0" presStyleCnt="2" custScaleX="269735" custLinFactNeighborX="-69048"/>
      <dgm:spPr/>
      <dgm:t>
        <a:bodyPr/>
        <a:lstStyle/>
        <a:p>
          <a:endParaRPr lang="en-US"/>
        </a:p>
      </dgm:t>
    </dgm:pt>
    <dgm:pt modelId="{388B6FE0-0DB0-447D-A89D-186424F2372D}" type="pres">
      <dgm:prSet presAssocID="{CBC30FA4-50FA-40A9-8417-9653058F133E}" presName="bgRectTx" presStyleLbl="bgShp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C520DD-ADE5-4E3C-A37A-7D64F6D7C6E5}" type="pres">
      <dgm:prSet presAssocID="{CBC30FA4-50FA-40A9-8417-9653058F133E}" presName="spComp" presStyleCnt="0"/>
      <dgm:spPr/>
    </dgm:pt>
    <dgm:pt modelId="{C2F8F6FC-F92B-4A19-87EA-BF4BB60AFB42}" type="pres">
      <dgm:prSet presAssocID="{CBC30FA4-50FA-40A9-8417-9653058F133E}" presName="hSp" presStyleCnt="0"/>
      <dgm:spPr/>
    </dgm:pt>
    <dgm:pt modelId="{B52A4CAB-37E8-43B3-A0B8-BB76E926E774}" type="pres">
      <dgm:prSet presAssocID="{7D56E381-E303-464B-95EB-CC7486217CD3}" presName="rectComp" presStyleCnt="0"/>
      <dgm:spPr/>
    </dgm:pt>
    <dgm:pt modelId="{5735B964-6A16-40DB-8FBB-32FB52C6C0BF}" type="pres">
      <dgm:prSet presAssocID="{7D56E381-E303-464B-95EB-CC7486217CD3}" presName="bgRect" presStyleLbl="bgShp" presStyleIdx="1" presStyleCnt="2" custScaleX="239507"/>
      <dgm:spPr/>
      <dgm:t>
        <a:bodyPr/>
        <a:lstStyle/>
        <a:p>
          <a:endParaRPr lang="en-US"/>
        </a:p>
      </dgm:t>
    </dgm:pt>
    <dgm:pt modelId="{B49363D3-DD4F-4C4C-9106-55DB418092D3}" type="pres">
      <dgm:prSet presAssocID="{7D56E381-E303-464B-95EB-CC7486217CD3}" presName="bgRectTx" presStyleLbl="bgShp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C97A7C3-14CA-4237-8C84-A61AD086862A}" type="presOf" srcId="{99679056-E114-4A96-92F8-AD9B9EF03B90}" destId="{76048141-1873-427B-9948-71347FEF0E75}" srcOrd="0" destOrd="0" presId="urn:microsoft.com/office/officeart/2005/8/layout/hierarchy5"/>
    <dgm:cxn modelId="{A8B1E784-8A93-4E08-97C4-D70890C5ECAB}" type="presOf" srcId="{848DD29B-D337-4C43-909E-A618CCAF4374}" destId="{F0E8C7B6-F1E5-4B3D-B61C-5BDB7A744C82}" srcOrd="0" destOrd="0" presId="urn:microsoft.com/office/officeart/2005/8/layout/hierarchy5"/>
    <dgm:cxn modelId="{62E6799C-E6A6-4B61-A047-50D752CFDB8C}" type="presOf" srcId="{5DE3F899-5D2C-43BB-9E80-166350D7B24F}" destId="{16CD5C20-8688-4DEB-BBD0-AEE7ECA839B4}" srcOrd="0" destOrd="0" presId="urn:microsoft.com/office/officeart/2005/8/layout/hierarchy5"/>
    <dgm:cxn modelId="{517E4F3B-7D27-40B2-A451-197B48E5B54B}" type="presOf" srcId="{5A3E96C6-E69B-42DD-9A17-82FAF71AB481}" destId="{D82851E7-0C7B-4AF0-9C96-1E4E0F83C84F}" srcOrd="0" destOrd="0" presId="urn:microsoft.com/office/officeart/2005/8/layout/hierarchy5"/>
    <dgm:cxn modelId="{4CFC5645-B366-40D4-A007-81C7CC0E1696}" type="presOf" srcId="{2498197F-DF69-44AF-8D76-B1E5CF939185}" destId="{D941BDEE-4792-4924-8538-9370639DCD76}" srcOrd="1" destOrd="0" presId="urn:microsoft.com/office/officeart/2005/8/layout/hierarchy5"/>
    <dgm:cxn modelId="{6E8935A6-E77F-4EA1-B312-0935803F6542}" type="presOf" srcId="{57423B0E-D5BA-4D35-B042-92DE620C288F}" destId="{91E53883-1F78-4B5E-AD37-AF548BA0E481}" srcOrd="0" destOrd="0" presId="urn:microsoft.com/office/officeart/2005/8/layout/hierarchy5"/>
    <dgm:cxn modelId="{88FAF040-592E-4C79-8C74-83C5B5974BE3}" srcId="{322F9D51-45E4-46D6-988B-FB9DC5DE88CA}" destId="{7D56E381-E303-464B-95EB-CC7486217CD3}" srcOrd="2" destOrd="0" parTransId="{33A42B2F-C88F-4790-B90B-1B73E9D1A316}" sibTransId="{E3527041-88FC-472B-A2E8-B6E756C2B923}"/>
    <dgm:cxn modelId="{1FCB17C1-03F3-4355-BC1E-DA33D22BF607}" type="presOf" srcId="{2498197F-DF69-44AF-8D76-B1E5CF939185}" destId="{DF27BB73-6D2E-433F-91E4-180535AFA3EB}" srcOrd="0" destOrd="0" presId="urn:microsoft.com/office/officeart/2005/8/layout/hierarchy5"/>
    <dgm:cxn modelId="{3FE160F6-1DB3-4347-8106-DFFF6E8971C6}" srcId="{457D2C27-3C58-4467-8B15-5CD4C4446D05}" destId="{3934A628-A563-4FC3-A43B-AEED0C2F1685}" srcOrd="0" destOrd="0" parTransId="{99679056-E114-4A96-92F8-AD9B9EF03B90}" sibTransId="{B516914A-E0D8-4B26-BBB7-77A99A8C3E80}"/>
    <dgm:cxn modelId="{C60B8660-6498-4C11-A939-39D3B69C7E8B}" type="presOf" srcId="{5DE3F899-5D2C-43BB-9E80-166350D7B24F}" destId="{637498DB-BAED-4476-8BE1-63AD33CF7CED}" srcOrd="1" destOrd="0" presId="urn:microsoft.com/office/officeart/2005/8/layout/hierarchy5"/>
    <dgm:cxn modelId="{A3B39D43-DA5D-4B1C-8C94-5E5D922BE3EF}" type="presOf" srcId="{5245BC21-90B7-400F-ADC0-6E84DBED7169}" destId="{7561E94B-387D-4716-A500-A50EED73F849}" srcOrd="0" destOrd="0" presId="urn:microsoft.com/office/officeart/2005/8/layout/hierarchy5"/>
    <dgm:cxn modelId="{6DBD1E5E-4398-4DC5-9407-A0F60B086454}" type="presOf" srcId="{F040BF07-9F6A-4A01-A038-36CEB45D0E04}" destId="{00C9D85F-016C-45AE-8A95-C41565636F98}" srcOrd="1" destOrd="0" presId="urn:microsoft.com/office/officeart/2005/8/layout/hierarchy5"/>
    <dgm:cxn modelId="{8E2ACE49-293C-4EF7-A5C4-25D111B77750}" type="presOf" srcId="{CBC30FA4-50FA-40A9-8417-9653058F133E}" destId="{388B6FE0-0DB0-447D-A89D-186424F2372D}" srcOrd="1" destOrd="0" presId="urn:microsoft.com/office/officeart/2005/8/layout/hierarchy5"/>
    <dgm:cxn modelId="{41297CD8-670C-4B2D-9027-14189E3D3E73}" type="presOf" srcId="{CBC30FA4-50FA-40A9-8417-9653058F133E}" destId="{95C73B84-C883-4B78-A7C0-7B141BD77F8B}" srcOrd="0" destOrd="0" presId="urn:microsoft.com/office/officeart/2005/8/layout/hierarchy5"/>
    <dgm:cxn modelId="{E1AA1A6D-23A4-4CD5-8F12-2D24E311D8CE}" type="presOf" srcId="{EA7F4990-AA37-49EF-87D1-F77AE09F32A1}" destId="{1A96F03C-A66A-47E8-BEA7-109B993D37F2}" srcOrd="0" destOrd="0" presId="urn:microsoft.com/office/officeart/2005/8/layout/hierarchy5"/>
    <dgm:cxn modelId="{04305646-A668-403B-9B1C-CABC1B52DC3D}" srcId="{EE98AB00-A23F-4D0D-8403-EAEF9D6B48D3}" destId="{457D2C27-3C58-4467-8B15-5CD4C4446D05}" srcOrd="0" destOrd="0" parTransId="{B9201400-8C64-46DA-AB6A-02B2B24C9651}" sibTransId="{626E3F9E-42DA-4A8D-93A7-3B194DFB8CE4}"/>
    <dgm:cxn modelId="{C7658163-A09E-407A-B799-AEA3D911DC36}" type="presOf" srcId="{EE98AB00-A23F-4D0D-8403-EAEF9D6B48D3}" destId="{FDFB562C-E4CB-4383-8F4F-F692903AA9DC}" srcOrd="0" destOrd="0" presId="urn:microsoft.com/office/officeart/2005/8/layout/hierarchy5"/>
    <dgm:cxn modelId="{69BA897D-7194-451B-98B2-CD82C14B4719}" srcId="{457D2C27-3C58-4467-8B15-5CD4C4446D05}" destId="{57423B0E-D5BA-4D35-B042-92DE620C288F}" srcOrd="2" destOrd="0" parTransId="{F040BF07-9F6A-4A01-A038-36CEB45D0E04}" sibTransId="{3CCDDAE5-D898-4339-A982-57E2D5D10884}"/>
    <dgm:cxn modelId="{53E0D8BB-8165-49FA-8BB8-B2F1AEB7E3EF}" type="presOf" srcId="{F040BF07-9F6A-4A01-A038-36CEB45D0E04}" destId="{1D8FB6E8-43E8-45B7-A1AE-5E66F02F9D3F}" srcOrd="0" destOrd="0" presId="urn:microsoft.com/office/officeart/2005/8/layout/hierarchy5"/>
    <dgm:cxn modelId="{6FFFD9BF-744B-4CB6-B704-DFC8281E50DC}" srcId="{322F9D51-45E4-46D6-988B-FB9DC5DE88CA}" destId="{EE98AB00-A23F-4D0D-8403-EAEF9D6B48D3}" srcOrd="0" destOrd="0" parTransId="{D8DE7FBD-4BE3-4AFA-9E85-18A6F1EFFEB6}" sibTransId="{15BB4C42-5FF0-4958-9C8E-CB2667035000}"/>
    <dgm:cxn modelId="{C2F438F3-2F26-4074-9EDE-0AA92F34AB56}" type="presOf" srcId="{B9201400-8C64-46DA-AB6A-02B2B24C9651}" destId="{37878B06-D467-4ED2-B5B5-C535222F2A29}" srcOrd="0" destOrd="0" presId="urn:microsoft.com/office/officeart/2005/8/layout/hierarchy5"/>
    <dgm:cxn modelId="{2D0C185E-D8F1-4A8F-B9B9-1F4F02B4ECC1}" type="presOf" srcId="{5245BC21-90B7-400F-ADC0-6E84DBED7169}" destId="{E8EBC264-7FBA-4189-89EC-636AE6D02C3A}" srcOrd="1" destOrd="0" presId="urn:microsoft.com/office/officeart/2005/8/layout/hierarchy5"/>
    <dgm:cxn modelId="{02251397-47DC-4F43-B9EE-A048C229F3A5}" srcId="{322F9D51-45E4-46D6-988B-FB9DC5DE88CA}" destId="{CBC30FA4-50FA-40A9-8417-9653058F133E}" srcOrd="1" destOrd="0" parTransId="{80F9AA18-3F8D-41D3-BD4D-6B3A8E36973B}" sibTransId="{D8DC613D-134F-44D8-BD03-889B4517F5FC}"/>
    <dgm:cxn modelId="{523583BF-BA5F-4249-8337-810880973656}" srcId="{EE98AB00-A23F-4D0D-8403-EAEF9D6B48D3}" destId="{5A3E96C6-E69B-42DD-9A17-82FAF71AB481}" srcOrd="1" destOrd="0" parTransId="{2498197F-DF69-44AF-8D76-B1E5CF939185}" sibTransId="{70BCF7AF-940F-486B-991D-2DB3C70E6A04}"/>
    <dgm:cxn modelId="{9A02B237-27CE-4E00-8167-0A38EE19DAFE}" srcId="{457D2C27-3C58-4467-8B15-5CD4C4446D05}" destId="{EA7F4990-AA37-49EF-87D1-F77AE09F32A1}" srcOrd="1" destOrd="0" parTransId="{5DE3F899-5D2C-43BB-9E80-166350D7B24F}" sibTransId="{2695D366-D1FA-4908-8C9F-60806F193866}"/>
    <dgm:cxn modelId="{D4021950-E4FB-4431-9A99-AB907667B46A}" type="presOf" srcId="{7D56E381-E303-464B-95EB-CC7486217CD3}" destId="{5735B964-6A16-40DB-8FBB-32FB52C6C0BF}" srcOrd="0" destOrd="0" presId="urn:microsoft.com/office/officeart/2005/8/layout/hierarchy5"/>
    <dgm:cxn modelId="{6CE6BCBB-F0BD-4D8D-8914-4CA3BA89BB30}" type="presOf" srcId="{B9201400-8C64-46DA-AB6A-02B2B24C9651}" destId="{48016C17-03E3-4340-B5A3-7CC2754CFEB8}" srcOrd="1" destOrd="0" presId="urn:microsoft.com/office/officeart/2005/8/layout/hierarchy5"/>
    <dgm:cxn modelId="{D6262848-7D93-4B44-ACB3-ACC4B47D746E}" type="presOf" srcId="{3934A628-A563-4FC3-A43B-AEED0C2F1685}" destId="{9A1DB3F8-411A-4C25-AB62-332847111C55}" srcOrd="0" destOrd="0" presId="urn:microsoft.com/office/officeart/2005/8/layout/hierarchy5"/>
    <dgm:cxn modelId="{045824F8-598F-469F-AF57-64C36D3DC113}" type="presOf" srcId="{322F9D51-45E4-46D6-988B-FB9DC5DE88CA}" destId="{359CD59F-9CEB-4A1D-B238-3905743057EA}" srcOrd="0" destOrd="0" presId="urn:microsoft.com/office/officeart/2005/8/layout/hierarchy5"/>
    <dgm:cxn modelId="{D7825E30-5F8A-4168-BA84-E1B5D9A5F862}" type="presOf" srcId="{7D56E381-E303-464B-95EB-CC7486217CD3}" destId="{B49363D3-DD4F-4C4C-9106-55DB418092D3}" srcOrd="1" destOrd="0" presId="urn:microsoft.com/office/officeart/2005/8/layout/hierarchy5"/>
    <dgm:cxn modelId="{7D88B52C-A254-49A8-B1B1-9463F19DD4C1}" srcId="{5A3E96C6-E69B-42DD-9A17-82FAF71AB481}" destId="{848DD29B-D337-4C43-909E-A618CCAF4374}" srcOrd="0" destOrd="0" parTransId="{5245BC21-90B7-400F-ADC0-6E84DBED7169}" sibTransId="{891EB8F6-EBB2-431D-AE7D-2883EB705661}"/>
    <dgm:cxn modelId="{A1C15F4A-FC15-4CCD-BDE6-C8BA403CBA84}" type="presOf" srcId="{99679056-E114-4A96-92F8-AD9B9EF03B90}" destId="{97A51CFA-9213-4BDC-9F85-48B0D8B11A80}" srcOrd="1" destOrd="0" presId="urn:microsoft.com/office/officeart/2005/8/layout/hierarchy5"/>
    <dgm:cxn modelId="{9D7B355B-BDED-411D-82C8-E7D7293C2951}" type="presOf" srcId="{457D2C27-3C58-4467-8B15-5CD4C4446D05}" destId="{032982AC-33ED-4B5B-A578-3D41D4CDB39D}" srcOrd="0" destOrd="0" presId="urn:microsoft.com/office/officeart/2005/8/layout/hierarchy5"/>
    <dgm:cxn modelId="{BD545995-9FB6-41DC-A2C4-1F49733947E4}" type="presParOf" srcId="{359CD59F-9CEB-4A1D-B238-3905743057EA}" destId="{D5DB7190-486B-47FA-A89B-7304742E1120}" srcOrd="0" destOrd="0" presId="urn:microsoft.com/office/officeart/2005/8/layout/hierarchy5"/>
    <dgm:cxn modelId="{3BCD2F37-D94C-424E-B8A3-BB82BE8D0384}" type="presParOf" srcId="{D5DB7190-486B-47FA-A89B-7304742E1120}" destId="{8567EC9F-F46D-4788-B47A-1734498DA762}" srcOrd="0" destOrd="0" presId="urn:microsoft.com/office/officeart/2005/8/layout/hierarchy5"/>
    <dgm:cxn modelId="{3A9934E9-E48A-4512-864E-AA2F0FB16AB4}" type="presParOf" srcId="{D5DB7190-486B-47FA-A89B-7304742E1120}" destId="{0477391E-21CB-4E88-8E98-4AAE6D114CD2}" srcOrd="1" destOrd="0" presId="urn:microsoft.com/office/officeart/2005/8/layout/hierarchy5"/>
    <dgm:cxn modelId="{D8F52989-054A-4B92-90D6-9831929D7E66}" type="presParOf" srcId="{0477391E-21CB-4E88-8E98-4AAE6D114CD2}" destId="{45BC4945-6127-4B6F-AB6E-D03D2FBF5322}" srcOrd="0" destOrd="0" presId="urn:microsoft.com/office/officeart/2005/8/layout/hierarchy5"/>
    <dgm:cxn modelId="{79553D01-92A5-49CF-97C1-1DA39ED0CB47}" type="presParOf" srcId="{45BC4945-6127-4B6F-AB6E-D03D2FBF5322}" destId="{FDFB562C-E4CB-4383-8F4F-F692903AA9DC}" srcOrd="0" destOrd="0" presId="urn:microsoft.com/office/officeart/2005/8/layout/hierarchy5"/>
    <dgm:cxn modelId="{88F7C22D-A096-48C9-8250-429236A31FE9}" type="presParOf" srcId="{45BC4945-6127-4B6F-AB6E-D03D2FBF5322}" destId="{A1229143-E796-4B3B-8C2C-36EB55F7D5A9}" srcOrd="1" destOrd="0" presId="urn:microsoft.com/office/officeart/2005/8/layout/hierarchy5"/>
    <dgm:cxn modelId="{ABB9B5E4-4E1B-4F7A-B8CF-B91BA343C2F1}" type="presParOf" srcId="{A1229143-E796-4B3B-8C2C-36EB55F7D5A9}" destId="{37878B06-D467-4ED2-B5B5-C535222F2A29}" srcOrd="0" destOrd="0" presId="urn:microsoft.com/office/officeart/2005/8/layout/hierarchy5"/>
    <dgm:cxn modelId="{E62C9C49-5DA2-4FA0-B552-2F8D7FCC2F75}" type="presParOf" srcId="{37878B06-D467-4ED2-B5B5-C535222F2A29}" destId="{48016C17-03E3-4340-B5A3-7CC2754CFEB8}" srcOrd="0" destOrd="0" presId="urn:microsoft.com/office/officeart/2005/8/layout/hierarchy5"/>
    <dgm:cxn modelId="{86D792BE-3456-4CC2-876B-ABA0490C7C03}" type="presParOf" srcId="{A1229143-E796-4B3B-8C2C-36EB55F7D5A9}" destId="{D53CF1A0-24CA-45A2-93A9-6E27E894B9DF}" srcOrd="1" destOrd="0" presId="urn:microsoft.com/office/officeart/2005/8/layout/hierarchy5"/>
    <dgm:cxn modelId="{FBE9C2F9-CF9D-40EC-A4FC-F2412E5A10D6}" type="presParOf" srcId="{D53CF1A0-24CA-45A2-93A9-6E27E894B9DF}" destId="{032982AC-33ED-4B5B-A578-3D41D4CDB39D}" srcOrd="0" destOrd="0" presId="urn:microsoft.com/office/officeart/2005/8/layout/hierarchy5"/>
    <dgm:cxn modelId="{684A882E-2CFF-4287-9EF2-B9616E01A742}" type="presParOf" srcId="{D53CF1A0-24CA-45A2-93A9-6E27E894B9DF}" destId="{84F94E44-6FBE-4DE4-96DC-BB7947BA21DD}" srcOrd="1" destOrd="0" presId="urn:microsoft.com/office/officeart/2005/8/layout/hierarchy5"/>
    <dgm:cxn modelId="{0A08A826-4112-4EE1-8B98-74BA0211CE28}" type="presParOf" srcId="{84F94E44-6FBE-4DE4-96DC-BB7947BA21DD}" destId="{76048141-1873-427B-9948-71347FEF0E75}" srcOrd="0" destOrd="0" presId="urn:microsoft.com/office/officeart/2005/8/layout/hierarchy5"/>
    <dgm:cxn modelId="{5505EFF4-C826-4C42-AEE8-6B4A1D709570}" type="presParOf" srcId="{76048141-1873-427B-9948-71347FEF0E75}" destId="{97A51CFA-9213-4BDC-9F85-48B0D8B11A80}" srcOrd="0" destOrd="0" presId="urn:microsoft.com/office/officeart/2005/8/layout/hierarchy5"/>
    <dgm:cxn modelId="{94727011-6A03-480F-9544-60F26E83223B}" type="presParOf" srcId="{84F94E44-6FBE-4DE4-96DC-BB7947BA21DD}" destId="{65C6B66B-E8B8-4DF3-818C-EFB3BEF7A737}" srcOrd="1" destOrd="0" presId="urn:microsoft.com/office/officeart/2005/8/layout/hierarchy5"/>
    <dgm:cxn modelId="{A8BAE913-845A-48F6-9DE5-78C5128A83B9}" type="presParOf" srcId="{65C6B66B-E8B8-4DF3-818C-EFB3BEF7A737}" destId="{9A1DB3F8-411A-4C25-AB62-332847111C55}" srcOrd="0" destOrd="0" presId="urn:microsoft.com/office/officeart/2005/8/layout/hierarchy5"/>
    <dgm:cxn modelId="{BBFF0D30-C664-49F4-BDC1-24D11E8FE9F7}" type="presParOf" srcId="{65C6B66B-E8B8-4DF3-818C-EFB3BEF7A737}" destId="{382439C0-623C-4CD6-B57E-D0CE6A74A5AA}" srcOrd="1" destOrd="0" presId="urn:microsoft.com/office/officeart/2005/8/layout/hierarchy5"/>
    <dgm:cxn modelId="{44BD73F1-2734-47D8-B5D8-9EF21595E19B}" type="presParOf" srcId="{84F94E44-6FBE-4DE4-96DC-BB7947BA21DD}" destId="{16CD5C20-8688-4DEB-BBD0-AEE7ECA839B4}" srcOrd="2" destOrd="0" presId="urn:microsoft.com/office/officeart/2005/8/layout/hierarchy5"/>
    <dgm:cxn modelId="{BC3CE977-9356-4185-BEC6-1BF4ABF47F94}" type="presParOf" srcId="{16CD5C20-8688-4DEB-BBD0-AEE7ECA839B4}" destId="{637498DB-BAED-4476-8BE1-63AD33CF7CED}" srcOrd="0" destOrd="0" presId="urn:microsoft.com/office/officeart/2005/8/layout/hierarchy5"/>
    <dgm:cxn modelId="{DD794223-A62B-41FA-B164-9AC727BCE7AA}" type="presParOf" srcId="{84F94E44-6FBE-4DE4-96DC-BB7947BA21DD}" destId="{F9FB3A66-AFE8-440A-990F-975D8CC6896F}" srcOrd="3" destOrd="0" presId="urn:microsoft.com/office/officeart/2005/8/layout/hierarchy5"/>
    <dgm:cxn modelId="{F88BD2EF-0D15-475A-8A98-52685D102E60}" type="presParOf" srcId="{F9FB3A66-AFE8-440A-990F-975D8CC6896F}" destId="{1A96F03C-A66A-47E8-BEA7-109B993D37F2}" srcOrd="0" destOrd="0" presId="urn:microsoft.com/office/officeart/2005/8/layout/hierarchy5"/>
    <dgm:cxn modelId="{80950062-3DC1-47F4-9E7E-4621CAA3B776}" type="presParOf" srcId="{F9FB3A66-AFE8-440A-990F-975D8CC6896F}" destId="{E8BDB41D-C188-4710-9C9C-E6E9BB2A5E0E}" srcOrd="1" destOrd="0" presId="urn:microsoft.com/office/officeart/2005/8/layout/hierarchy5"/>
    <dgm:cxn modelId="{43442515-3DD7-477A-8E9D-1E7280319138}" type="presParOf" srcId="{84F94E44-6FBE-4DE4-96DC-BB7947BA21DD}" destId="{1D8FB6E8-43E8-45B7-A1AE-5E66F02F9D3F}" srcOrd="4" destOrd="0" presId="urn:microsoft.com/office/officeart/2005/8/layout/hierarchy5"/>
    <dgm:cxn modelId="{9104F739-11F7-4173-B489-C4061D13F185}" type="presParOf" srcId="{1D8FB6E8-43E8-45B7-A1AE-5E66F02F9D3F}" destId="{00C9D85F-016C-45AE-8A95-C41565636F98}" srcOrd="0" destOrd="0" presId="urn:microsoft.com/office/officeart/2005/8/layout/hierarchy5"/>
    <dgm:cxn modelId="{D7D364B0-80B5-4528-A65D-2D464F349B98}" type="presParOf" srcId="{84F94E44-6FBE-4DE4-96DC-BB7947BA21DD}" destId="{AED333C1-EE10-4415-9DF7-F6FBB46829EA}" srcOrd="5" destOrd="0" presId="urn:microsoft.com/office/officeart/2005/8/layout/hierarchy5"/>
    <dgm:cxn modelId="{45CC95B3-039C-4364-A979-44E68025FD07}" type="presParOf" srcId="{AED333C1-EE10-4415-9DF7-F6FBB46829EA}" destId="{91E53883-1F78-4B5E-AD37-AF548BA0E481}" srcOrd="0" destOrd="0" presId="urn:microsoft.com/office/officeart/2005/8/layout/hierarchy5"/>
    <dgm:cxn modelId="{5D577BA2-7419-4571-909D-08126796B9AC}" type="presParOf" srcId="{AED333C1-EE10-4415-9DF7-F6FBB46829EA}" destId="{4B0BF59F-7B27-4E45-B1C7-99AF3A37B376}" srcOrd="1" destOrd="0" presId="urn:microsoft.com/office/officeart/2005/8/layout/hierarchy5"/>
    <dgm:cxn modelId="{3698E6CE-DF46-4A25-9EC5-B4088964DF3E}" type="presParOf" srcId="{A1229143-E796-4B3B-8C2C-36EB55F7D5A9}" destId="{DF27BB73-6D2E-433F-91E4-180535AFA3EB}" srcOrd="2" destOrd="0" presId="urn:microsoft.com/office/officeart/2005/8/layout/hierarchy5"/>
    <dgm:cxn modelId="{7A1C7480-20C4-4CFD-A6FD-A97E92F3332E}" type="presParOf" srcId="{DF27BB73-6D2E-433F-91E4-180535AFA3EB}" destId="{D941BDEE-4792-4924-8538-9370639DCD76}" srcOrd="0" destOrd="0" presId="urn:microsoft.com/office/officeart/2005/8/layout/hierarchy5"/>
    <dgm:cxn modelId="{E1C2F788-5AE0-4398-9916-2E564A799C79}" type="presParOf" srcId="{A1229143-E796-4B3B-8C2C-36EB55F7D5A9}" destId="{55E363CF-7D0A-43B5-A758-63AB732DD586}" srcOrd="3" destOrd="0" presId="urn:microsoft.com/office/officeart/2005/8/layout/hierarchy5"/>
    <dgm:cxn modelId="{8FED4FAF-C6B5-43CC-A60A-15DBDBA02511}" type="presParOf" srcId="{55E363CF-7D0A-43B5-A758-63AB732DD586}" destId="{D82851E7-0C7B-4AF0-9C96-1E4E0F83C84F}" srcOrd="0" destOrd="0" presId="urn:microsoft.com/office/officeart/2005/8/layout/hierarchy5"/>
    <dgm:cxn modelId="{A6A72B34-0339-4319-B258-DEB862D3F0E1}" type="presParOf" srcId="{55E363CF-7D0A-43B5-A758-63AB732DD586}" destId="{AC3D70FA-5983-4A6F-A1DF-E34ACB209F66}" srcOrd="1" destOrd="0" presId="urn:microsoft.com/office/officeart/2005/8/layout/hierarchy5"/>
    <dgm:cxn modelId="{99C637F1-F950-4FD7-BB1E-EBD6B383951F}" type="presParOf" srcId="{AC3D70FA-5983-4A6F-A1DF-E34ACB209F66}" destId="{7561E94B-387D-4716-A500-A50EED73F849}" srcOrd="0" destOrd="0" presId="urn:microsoft.com/office/officeart/2005/8/layout/hierarchy5"/>
    <dgm:cxn modelId="{6A8141D9-F97C-4152-A760-6FBBFFC2B321}" type="presParOf" srcId="{7561E94B-387D-4716-A500-A50EED73F849}" destId="{E8EBC264-7FBA-4189-89EC-636AE6D02C3A}" srcOrd="0" destOrd="0" presId="urn:microsoft.com/office/officeart/2005/8/layout/hierarchy5"/>
    <dgm:cxn modelId="{91B0015B-F6B3-42C5-9AB3-320D5B6DEC1F}" type="presParOf" srcId="{AC3D70FA-5983-4A6F-A1DF-E34ACB209F66}" destId="{57E66CC1-9409-448D-BEE9-9E8349DB4D03}" srcOrd="1" destOrd="0" presId="urn:microsoft.com/office/officeart/2005/8/layout/hierarchy5"/>
    <dgm:cxn modelId="{7662BF74-3749-4B48-87C9-442ECDC5A51A}" type="presParOf" srcId="{57E66CC1-9409-448D-BEE9-9E8349DB4D03}" destId="{F0E8C7B6-F1E5-4B3D-B61C-5BDB7A744C82}" srcOrd="0" destOrd="0" presId="urn:microsoft.com/office/officeart/2005/8/layout/hierarchy5"/>
    <dgm:cxn modelId="{2C870338-9769-41DA-BDC2-788E24C47B0B}" type="presParOf" srcId="{57E66CC1-9409-448D-BEE9-9E8349DB4D03}" destId="{21C0D837-D75F-429E-8C20-6C23D0FE97ED}" srcOrd="1" destOrd="0" presId="urn:microsoft.com/office/officeart/2005/8/layout/hierarchy5"/>
    <dgm:cxn modelId="{707556ED-787F-4F20-A2C1-7A6226CBA7F5}" type="presParOf" srcId="{359CD59F-9CEB-4A1D-B238-3905743057EA}" destId="{ACA4854A-D04E-4896-A98F-B05E1A8D6F0A}" srcOrd="1" destOrd="0" presId="urn:microsoft.com/office/officeart/2005/8/layout/hierarchy5"/>
    <dgm:cxn modelId="{89B4E3F0-DF2F-46A7-AF29-42659D641856}" type="presParOf" srcId="{ACA4854A-D04E-4896-A98F-B05E1A8D6F0A}" destId="{8B2F732B-1256-440A-A12A-39F042A7AD92}" srcOrd="0" destOrd="0" presId="urn:microsoft.com/office/officeart/2005/8/layout/hierarchy5"/>
    <dgm:cxn modelId="{8AA01018-819C-4969-9F7F-BB0A0B177A16}" type="presParOf" srcId="{8B2F732B-1256-440A-A12A-39F042A7AD92}" destId="{95C73B84-C883-4B78-A7C0-7B141BD77F8B}" srcOrd="0" destOrd="0" presId="urn:microsoft.com/office/officeart/2005/8/layout/hierarchy5"/>
    <dgm:cxn modelId="{76B641A9-BDB9-4DCC-BAB7-E186E143B42D}" type="presParOf" srcId="{8B2F732B-1256-440A-A12A-39F042A7AD92}" destId="{388B6FE0-0DB0-447D-A89D-186424F2372D}" srcOrd="1" destOrd="0" presId="urn:microsoft.com/office/officeart/2005/8/layout/hierarchy5"/>
    <dgm:cxn modelId="{AFD369DF-D486-4720-9FA8-7FA07F29C199}" type="presParOf" srcId="{ACA4854A-D04E-4896-A98F-B05E1A8D6F0A}" destId="{91C520DD-ADE5-4E3C-A37A-7D64F6D7C6E5}" srcOrd="1" destOrd="0" presId="urn:microsoft.com/office/officeart/2005/8/layout/hierarchy5"/>
    <dgm:cxn modelId="{1A9A20DE-F229-491C-994C-F2304A1E8837}" type="presParOf" srcId="{91C520DD-ADE5-4E3C-A37A-7D64F6D7C6E5}" destId="{C2F8F6FC-F92B-4A19-87EA-BF4BB60AFB42}" srcOrd="0" destOrd="0" presId="urn:microsoft.com/office/officeart/2005/8/layout/hierarchy5"/>
    <dgm:cxn modelId="{C4ADF2D1-1CD8-46DD-AC7D-A5FD19258B31}" type="presParOf" srcId="{ACA4854A-D04E-4896-A98F-B05E1A8D6F0A}" destId="{B52A4CAB-37E8-43B3-A0B8-BB76E926E774}" srcOrd="2" destOrd="0" presId="urn:microsoft.com/office/officeart/2005/8/layout/hierarchy5"/>
    <dgm:cxn modelId="{CE8B6504-BAB4-454F-90EB-015E718DF493}" type="presParOf" srcId="{B52A4CAB-37E8-43B3-A0B8-BB76E926E774}" destId="{5735B964-6A16-40DB-8FBB-32FB52C6C0BF}" srcOrd="0" destOrd="0" presId="urn:microsoft.com/office/officeart/2005/8/layout/hierarchy5"/>
    <dgm:cxn modelId="{6ABDE893-496D-47DC-9B6E-E1D9D0E2ECFD}" type="presParOf" srcId="{B52A4CAB-37E8-43B3-A0B8-BB76E926E774}" destId="{B49363D3-DD4F-4C4C-9106-55DB418092D3}" srcOrd="1" destOrd="0" presId="urn:microsoft.com/office/officeart/2005/8/layout/hierarchy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D3A0AE63-6628-4CBE-BA80-9BFE033B7836}" type="doc">
      <dgm:prSet loTypeId="urn:microsoft.com/office/officeart/2005/8/layout/vList5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8FB8A9B3-7D27-4871-99FF-B3CA7CCB09F6}">
      <dgm:prSet phldrT="[Text]"/>
      <dgm:spPr/>
      <dgm:t>
        <a:bodyPr/>
        <a:lstStyle/>
        <a:p>
          <a:r>
            <a:rPr lang="id-ID" dirty="0" smtClean="0"/>
            <a:t>Panduan Kerja 7</a:t>
          </a:r>
          <a:endParaRPr lang="id-ID" dirty="0"/>
        </a:p>
      </dgm:t>
    </dgm:pt>
    <dgm:pt modelId="{A9D2E307-90AE-449F-87BA-2AC7A80BD1F9}" type="parTrans" cxnId="{3C004C9B-59D0-4EF1-8AE2-A6F66177123A}">
      <dgm:prSet/>
      <dgm:spPr/>
      <dgm:t>
        <a:bodyPr/>
        <a:lstStyle/>
        <a:p>
          <a:endParaRPr lang="id-ID"/>
        </a:p>
      </dgm:t>
    </dgm:pt>
    <dgm:pt modelId="{637223F4-136B-46DA-95A5-AE82CE3855BB}" type="sibTrans" cxnId="{3C004C9B-59D0-4EF1-8AE2-A6F66177123A}">
      <dgm:prSet/>
      <dgm:spPr/>
      <dgm:t>
        <a:bodyPr/>
        <a:lstStyle/>
        <a:p>
          <a:endParaRPr lang="id-ID"/>
        </a:p>
      </dgm:t>
    </dgm:pt>
    <dgm:pt modelId="{808E4818-BB6E-4EBE-B103-DF7604C6D9BC}">
      <dgm:prSet phldrT="[Text]"/>
      <dgm:spPr/>
      <dgm:t>
        <a:bodyPr/>
        <a:lstStyle/>
        <a:p>
          <a:r>
            <a:rPr lang="id-ID" dirty="0" smtClean="0"/>
            <a:t>Penilaian Kompetensi Profesiaonal dalam pembelajaran</a:t>
          </a:r>
          <a:endParaRPr lang="id-ID" dirty="0"/>
        </a:p>
      </dgm:t>
    </dgm:pt>
    <dgm:pt modelId="{3E00C52E-5022-4B37-B828-F89C81629077}" type="parTrans" cxnId="{280CFD4E-CB6A-4F7F-97C9-6F56CAC8CED8}">
      <dgm:prSet/>
      <dgm:spPr/>
      <dgm:t>
        <a:bodyPr/>
        <a:lstStyle/>
        <a:p>
          <a:endParaRPr lang="id-ID"/>
        </a:p>
      </dgm:t>
    </dgm:pt>
    <dgm:pt modelId="{DC4A48B7-1124-430A-80F4-6C1EDEE86988}" type="sibTrans" cxnId="{280CFD4E-CB6A-4F7F-97C9-6F56CAC8CED8}">
      <dgm:prSet/>
      <dgm:spPr/>
      <dgm:t>
        <a:bodyPr/>
        <a:lstStyle/>
        <a:p>
          <a:endParaRPr lang="id-ID"/>
        </a:p>
      </dgm:t>
    </dgm:pt>
    <dgm:pt modelId="{69B00073-8650-4777-8FF6-57097DE5A87B}">
      <dgm:prSet phldrT="[Text]"/>
      <dgm:spPr/>
      <dgm:t>
        <a:bodyPr/>
        <a:lstStyle/>
        <a:p>
          <a:r>
            <a:rPr lang="id-ID" dirty="0" smtClean="0"/>
            <a:t>Panduan Kerja 9</a:t>
          </a:r>
          <a:endParaRPr lang="id-ID" dirty="0"/>
        </a:p>
      </dgm:t>
    </dgm:pt>
    <dgm:pt modelId="{E4C39C85-3659-42DC-A750-80EF25426AD5}" type="parTrans" cxnId="{6CCEE559-FA48-4CA2-95B2-AA7EC3DAF993}">
      <dgm:prSet/>
      <dgm:spPr/>
      <dgm:t>
        <a:bodyPr/>
        <a:lstStyle/>
        <a:p>
          <a:endParaRPr lang="id-ID"/>
        </a:p>
      </dgm:t>
    </dgm:pt>
    <dgm:pt modelId="{5EB9CB06-50D0-4512-83D9-9685EEB4D874}" type="sibTrans" cxnId="{6CCEE559-FA48-4CA2-95B2-AA7EC3DAF993}">
      <dgm:prSet/>
      <dgm:spPr/>
      <dgm:t>
        <a:bodyPr/>
        <a:lstStyle/>
        <a:p>
          <a:endParaRPr lang="id-ID"/>
        </a:p>
      </dgm:t>
    </dgm:pt>
    <dgm:pt modelId="{69F7CF60-E945-4DD3-BB62-8EF330766886}">
      <dgm:prSet phldrT="[Text]"/>
      <dgm:spPr/>
      <dgm:t>
        <a:bodyPr/>
        <a:lstStyle/>
        <a:p>
          <a:r>
            <a:rPr lang="en-AU" b="1" dirty="0" smtClean="0"/>
            <a:t>O</a:t>
          </a:r>
          <a:r>
            <a:rPr lang="id-ID" b="1" dirty="0" smtClean="0"/>
            <a:t>bservasi  Pembelajaran untuk Penilaian</a:t>
          </a:r>
          <a:endParaRPr lang="id-ID" dirty="0"/>
        </a:p>
      </dgm:t>
    </dgm:pt>
    <dgm:pt modelId="{F15DA3DD-D147-46A8-9095-ECCC67793918}" type="parTrans" cxnId="{51090A76-079D-4242-B99F-66D70694412C}">
      <dgm:prSet/>
      <dgm:spPr/>
      <dgm:t>
        <a:bodyPr/>
        <a:lstStyle/>
        <a:p>
          <a:endParaRPr lang="id-ID"/>
        </a:p>
      </dgm:t>
    </dgm:pt>
    <dgm:pt modelId="{AD15E5CA-9501-4893-B624-46CA97AAA4D6}" type="sibTrans" cxnId="{51090A76-079D-4242-B99F-66D70694412C}">
      <dgm:prSet/>
      <dgm:spPr/>
      <dgm:t>
        <a:bodyPr/>
        <a:lstStyle/>
        <a:p>
          <a:endParaRPr lang="id-ID"/>
        </a:p>
      </dgm:t>
    </dgm:pt>
    <dgm:pt modelId="{5841E138-F339-4DCE-905F-7954DBD56C1D}" type="pres">
      <dgm:prSet presAssocID="{D3A0AE63-6628-4CBE-BA80-9BFE033B783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C644AE19-1837-470E-86F4-C02171506A27}" type="pres">
      <dgm:prSet presAssocID="{8FB8A9B3-7D27-4871-99FF-B3CA7CCB09F6}" presName="linNode" presStyleCnt="0"/>
      <dgm:spPr/>
    </dgm:pt>
    <dgm:pt modelId="{51D982DC-1395-4E15-9134-FA602CCC7F8A}" type="pres">
      <dgm:prSet presAssocID="{8FB8A9B3-7D27-4871-99FF-B3CA7CCB09F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81A9620-680B-414A-A84C-766011C29E34}" type="pres">
      <dgm:prSet presAssocID="{8FB8A9B3-7D27-4871-99FF-B3CA7CCB09F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9DF39CB-BA80-4C35-B5A4-755F78143A64}" type="pres">
      <dgm:prSet presAssocID="{637223F4-136B-46DA-95A5-AE82CE3855BB}" presName="sp" presStyleCnt="0"/>
      <dgm:spPr/>
    </dgm:pt>
    <dgm:pt modelId="{0168E452-D0AF-49D9-BBED-E58D5C7EA573}" type="pres">
      <dgm:prSet presAssocID="{69B00073-8650-4777-8FF6-57097DE5A87B}" presName="linNode" presStyleCnt="0"/>
      <dgm:spPr/>
    </dgm:pt>
    <dgm:pt modelId="{D5629056-CD0B-4BE4-8944-5677E7E4E1EB}" type="pres">
      <dgm:prSet presAssocID="{69B00073-8650-4777-8FF6-57097DE5A87B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3462681-B84C-417C-B4A2-5776DE7E4062}" type="pres">
      <dgm:prSet presAssocID="{69B00073-8650-4777-8FF6-57097DE5A87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EA5D49E5-E446-4E4B-B173-7ED9BE4039C6}" type="presOf" srcId="{8FB8A9B3-7D27-4871-99FF-B3CA7CCB09F6}" destId="{51D982DC-1395-4E15-9134-FA602CCC7F8A}" srcOrd="0" destOrd="0" presId="urn:microsoft.com/office/officeart/2005/8/layout/vList5"/>
    <dgm:cxn modelId="{51090A76-079D-4242-B99F-66D70694412C}" srcId="{69B00073-8650-4777-8FF6-57097DE5A87B}" destId="{69F7CF60-E945-4DD3-BB62-8EF330766886}" srcOrd="0" destOrd="0" parTransId="{F15DA3DD-D147-46A8-9095-ECCC67793918}" sibTransId="{AD15E5CA-9501-4893-B624-46CA97AAA4D6}"/>
    <dgm:cxn modelId="{ABF7E84C-6B4B-4D08-952E-278A30CAB85C}" type="presOf" srcId="{808E4818-BB6E-4EBE-B103-DF7604C6D9BC}" destId="{D81A9620-680B-414A-A84C-766011C29E34}" srcOrd="0" destOrd="0" presId="urn:microsoft.com/office/officeart/2005/8/layout/vList5"/>
    <dgm:cxn modelId="{DB5F5BC0-AD78-4E27-9E36-E341E75AF2BE}" type="presOf" srcId="{D3A0AE63-6628-4CBE-BA80-9BFE033B7836}" destId="{5841E138-F339-4DCE-905F-7954DBD56C1D}" srcOrd="0" destOrd="0" presId="urn:microsoft.com/office/officeart/2005/8/layout/vList5"/>
    <dgm:cxn modelId="{3F5E50DB-8127-43E5-A9E0-67813B8E0232}" type="presOf" srcId="{69B00073-8650-4777-8FF6-57097DE5A87B}" destId="{D5629056-CD0B-4BE4-8944-5677E7E4E1EB}" srcOrd="0" destOrd="0" presId="urn:microsoft.com/office/officeart/2005/8/layout/vList5"/>
    <dgm:cxn modelId="{6CCEE559-FA48-4CA2-95B2-AA7EC3DAF993}" srcId="{D3A0AE63-6628-4CBE-BA80-9BFE033B7836}" destId="{69B00073-8650-4777-8FF6-57097DE5A87B}" srcOrd="1" destOrd="0" parTransId="{E4C39C85-3659-42DC-A750-80EF25426AD5}" sibTransId="{5EB9CB06-50D0-4512-83D9-9685EEB4D874}"/>
    <dgm:cxn modelId="{D490C173-C973-465D-9F55-567B98022825}" type="presOf" srcId="{69F7CF60-E945-4DD3-BB62-8EF330766886}" destId="{53462681-B84C-417C-B4A2-5776DE7E4062}" srcOrd="0" destOrd="0" presId="urn:microsoft.com/office/officeart/2005/8/layout/vList5"/>
    <dgm:cxn modelId="{280CFD4E-CB6A-4F7F-97C9-6F56CAC8CED8}" srcId="{8FB8A9B3-7D27-4871-99FF-B3CA7CCB09F6}" destId="{808E4818-BB6E-4EBE-B103-DF7604C6D9BC}" srcOrd="0" destOrd="0" parTransId="{3E00C52E-5022-4B37-B828-F89C81629077}" sibTransId="{DC4A48B7-1124-430A-80F4-6C1EDEE86988}"/>
    <dgm:cxn modelId="{3C004C9B-59D0-4EF1-8AE2-A6F66177123A}" srcId="{D3A0AE63-6628-4CBE-BA80-9BFE033B7836}" destId="{8FB8A9B3-7D27-4871-99FF-B3CA7CCB09F6}" srcOrd="0" destOrd="0" parTransId="{A9D2E307-90AE-449F-87BA-2AC7A80BD1F9}" sibTransId="{637223F4-136B-46DA-95A5-AE82CE3855BB}"/>
    <dgm:cxn modelId="{CD0902A2-9586-445C-AB11-C9ED9EC9CDB2}" type="presParOf" srcId="{5841E138-F339-4DCE-905F-7954DBD56C1D}" destId="{C644AE19-1837-470E-86F4-C02171506A27}" srcOrd="0" destOrd="0" presId="urn:microsoft.com/office/officeart/2005/8/layout/vList5"/>
    <dgm:cxn modelId="{A82F0C65-D817-4ADA-8805-0605F80214B6}" type="presParOf" srcId="{C644AE19-1837-470E-86F4-C02171506A27}" destId="{51D982DC-1395-4E15-9134-FA602CCC7F8A}" srcOrd="0" destOrd="0" presId="urn:microsoft.com/office/officeart/2005/8/layout/vList5"/>
    <dgm:cxn modelId="{4CF4478B-7490-47A0-A71F-DBB67DCAECFC}" type="presParOf" srcId="{C644AE19-1837-470E-86F4-C02171506A27}" destId="{D81A9620-680B-414A-A84C-766011C29E34}" srcOrd="1" destOrd="0" presId="urn:microsoft.com/office/officeart/2005/8/layout/vList5"/>
    <dgm:cxn modelId="{C7973A0D-E5A5-4EAE-BAF2-49287F41E5E4}" type="presParOf" srcId="{5841E138-F339-4DCE-905F-7954DBD56C1D}" destId="{69DF39CB-BA80-4C35-B5A4-755F78143A64}" srcOrd="1" destOrd="0" presId="urn:microsoft.com/office/officeart/2005/8/layout/vList5"/>
    <dgm:cxn modelId="{16D46F98-94AC-4B59-B0D7-2C7F051AC042}" type="presParOf" srcId="{5841E138-F339-4DCE-905F-7954DBD56C1D}" destId="{0168E452-D0AF-49D9-BBED-E58D5C7EA573}" srcOrd="2" destOrd="0" presId="urn:microsoft.com/office/officeart/2005/8/layout/vList5"/>
    <dgm:cxn modelId="{358FB666-9BC5-4B38-BCC0-D9AF309FB6F7}" type="presParOf" srcId="{0168E452-D0AF-49D9-BBED-E58D5C7EA573}" destId="{D5629056-CD0B-4BE4-8944-5677E7E4E1EB}" srcOrd="0" destOrd="0" presId="urn:microsoft.com/office/officeart/2005/8/layout/vList5"/>
    <dgm:cxn modelId="{779E8D68-88C4-42DE-B813-B291256BA7D3}" type="presParOf" srcId="{0168E452-D0AF-49D9-BBED-E58D5C7EA573}" destId="{53462681-B84C-417C-B4A2-5776DE7E406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4F2D6DC0-1A17-4B22-8862-FD7697243CE2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0D29B3C-0B82-422F-9FCF-8F4A0193718C}">
      <dgm:prSet phldrT="[Text]"/>
      <dgm:spPr/>
      <dgm:t>
        <a:bodyPr/>
        <a:lstStyle/>
        <a:p>
          <a:r>
            <a:rPr lang="en-US" dirty="0" smtClean="0"/>
            <a:t>INVENTARIS DOKUMEN</a:t>
          </a:r>
          <a:endParaRPr lang="en-US" dirty="0"/>
        </a:p>
      </dgm:t>
    </dgm:pt>
    <dgm:pt modelId="{74698DB0-E363-4DB7-B7E7-DE98232EDB93}" type="parTrans" cxnId="{88EBF59C-D1FE-4EB7-A211-4CF8685F10DA}">
      <dgm:prSet/>
      <dgm:spPr/>
      <dgm:t>
        <a:bodyPr/>
        <a:lstStyle/>
        <a:p>
          <a:endParaRPr lang="en-US"/>
        </a:p>
      </dgm:t>
    </dgm:pt>
    <dgm:pt modelId="{1A81FE9A-E475-470F-BE51-500E847E9CE1}" type="sibTrans" cxnId="{88EBF59C-D1FE-4EB7-A211-4CF8685F10DA}">
      <dgm:prSet/>
      <dgm:spPr/>
      <dgm:t>
        <a:bodyPr/>
        <a:lstStyle/>
        <a:p>
          <a:endParaRPr lang="en-US"/>
        </a:p>
      </dgm:t>
    </dgm:pt>
    <dgm:pt modelId="{0F76CCEE-4EBB-4F2A-8A0F-174A87023333}">
      <dgm:prSet phldrT="[Text]"/>
      <dgm:spPr/>
      <dgm:t>
        <a:bodyPr/>
        <a:lstStyle/>
        <a:p>
          <a:r>
            <a:rPr lang="en-US" dirty="0" smtClean="0"/>
            <a:t>DRAF LAPORAN</a:t>
          </a:r>
          <a:endParaRPr lang="en-US" dirty="0"/>
        </a:p>
      </dgm:t>
    </dgm:pt>
    <dgm:pt modelId="{D12BA3B6-CB9A-4D01-926D-943621F707C3}" type="parTrans" cxnId="{EC3E3D33-14D4-4847-A442-42F2F87CC9BB}">
      <dgm:prSet/>
      <dgm:spPr/>
      <dgm:t>
        <a:bodyPr/>
        <a:lstStyle/>
        <a:p>
          <a:endParaRPr lang="en-US"/>
        </a:p>
      </dgm:t>
    </dgm:pt>
    <dgm:pt modelId="{99A843F8-D067-4E7D-8EF1-298C6D33D385}" type="sibTrans" cxnId="{EC3E3D33-14D4-4847-A442-42F2F87CC9BB}">
      <dgm:prSet/>
      <dgm:spPr/>
      <dgm:t>
        <a:bodyPr/>
        <a:lstStyle/>
        <a:p>
          <a:endParaRPr lang="en-US"/>
        </a:p>
      </dgm:t>
    </dgm:pt>
    <dgm:pt modelId="{56AE40B4-3C08-4EF7-81B5-3D4476B33956}">
      <dgm:prSet phldrT="[Text]"/>
      <dgm:spPr/>
      <dgm:t>
        <a:bodyPr/>
        <a:lstStyle/>
        <a:p>
          <a:r>
            <a:rPr lang="en-US" dirty="0" smtClean="0"/>
            <a:t>PERTIMBANGAN &amp; KEPUTUSAN</a:t>
          </a:r>
          <a:endParaRPr lang="en-US" dirty="0"/>
        </a:p>
      </dgm:t>
    </dgm:pt>
    <dgm:pt modelId="{C39F5831-1FC5-476C-8679-0BEC7CA87057}" type="parTrans" cxnId="{6169A614-4F4E-4B2C-9BB4-92CB322AEDA7}">
      <dgm:prSet/>
      <dgm:spPr/>
      <dgm:t>
        <a:bodyPr/>
        <a:lstStyle/>
        <a:p>
          <a:endParaRPr lang="en-US"/>
        </a:p>
      </dgm:t>
    </dgm:pt>
    <dgm:pt modelId="{0799EAEF-C84C-4B11-AA71-1746A8686A2B}" type="sibTrans" cxnId="{6169A614-4F4E-4B2C-9BB4-92CB322AEDA7}">
      <dgm:prSet/>
      <dgm:spPr/>
      <dgm:t>
        <a:bodyPr/>
        <a:lstStyle/>
        <a:p>
          <a:endParaRPr lang="en-US"/>
        </a:p>
      </dgm:t>
    </dgm:pt>
    <dgm:pt modelId="{BFDFA118-6C3C-4FC7-A100-74951AFE3CE7}">
      <dgm:prSet phldrT="[Text]"/>
      <dgm:spPr/>
      <dgm:t>
        <a:bodyPr/>
        <a:lstStyle/>
        <a:p>
          <a:r>
            <a:rPr lang="en-US" dirty="0" smtClean="0"/>
            <a:t>PENGAJUAN SERTIFIKAT</a:t>
          </a:r>
          <a:endParaRPr lang="en-US" dirty="0"/>
        </a:p>
      </dgm:t>
    </dgm:pt>
    <dgm:pt modelId="{2EB74034-59C5-4C45-8094-0C9ADC131B12}" type="parTrans" cxnId="{F8EAC065-117E-40F9-87ED-C3DB4F080C04}">
      <dgm:prSet/>
      <dgm:spPr/>
      <dgm:t>
        <a:bodyPr/>
        <a:lstStyle/>
        <a:p>
          <a:endParaRPr lang="en-US"/>
        </a:p>
      </dgm:t>
    </dgm:pt>
    <dgm:pt modelId="{44C7A565-B8C1-4660-9415-3BE2A93D9CAB}" type="sibTrans" cxnId="{F8EAC065-117E-40F9-87ED-C3DB4F080C04}">
      <dgm:prSet/>
      <dgm:spPr/>
      <dgm:t>
        <a:bodyPr/>
        <a:lstStyle/>
        <a:p>
          <a:endParaRPr lang="en-US"/>
        </a:p>
      </dgm:t>
    </dgm:pt>
    <dgm:pt modelId="{71C12D9D-E399-40A4-8DBE-775BA2382798}">
      <dgm:prSet phldrT="[Text]"/>
      <dgm:spPr/>
      <dgm:t>
        <a:bodyPr/>
        <a:lstStyle/>
        <a:p>
          <a:r>
            <a:rPr lang="en-US" dirty="0" smtClean="0"/>
            <a:t>PENYAMPAIAN LAPORAN</a:t>
          </a:r>
          <a:endParaRPr lang="en-US" dirty="0"/>
        </a:p>
      </dgm:t>
    </dgm:pt>
    <dgm:pt modelId="{667F5BE2-3C6F-4CFC-91A5-F676452CDCB6}" type="parTrans" cxnId="{7B780EA6-8884-4F33-B5B7-B5F5FD184BA8}">
      <dgm:prSet/>
      <dgm:spPr/>
      <dgm:t>
        <a:bodyPr/>
        <a:lstStyle/>
        <a:p>
          <a:endParaRPr lang="en-US"/>
        </a:p>
      </dgm:t>
    </dgm:pt>
    <dgm:pt modelId="{2512B03D-7D66-4A05-B440-16BA7B7C0E84}" type="sibTrans" cxnId="{7B780EA6-8884-4F33-B5B7-B5F5FD184BA8}">
      <dgm:prSet/>
      <dgm:spPr/>
      <dgm:t>
        <a:bodyPr/>
        <a:lstStyle/>
        <a:p>
          <a:endParaRPr lang="en-US"/>
        </a:p>
      </dgm:t>
    </dgm:pt>
    <dgm:pt modelId="{A077DFEB-58BB-4EF6-820F-92CA922D5168}">
      <dgm:prSet phldrT="[Text]"/>
      <dgm:spPr/>
      <dgm:t>
        <a:bodyPr/>
        <a:lstStyle/>
        <a:p>
          <a:endParaRPr lang="en-US" dirty="0"/>
        </a:p>
      </dgm:t>
    </dgm:pt>
    <dgm:pt modelId="{F5D44EE0-3A23-49F2-9AD5-407530A2464F}" type="parTrans" cxnId="{528DC0DE-1ED1-40E2-B715-35C81E3E74A3}">
      <dgm:prSet/>
      <dgm:spPr/>
      <dgm:t>
        <a:bodyPr/>
        <a:lstStyle/>
        <a:p>
          <a:endParaRPr lang="en-US"/>
        </a:p>
      </dgm:t>
    </dgm:pt>
    <dgm:pt modelId="{6BE195AC-E813-4305-8A81-E9C62513BC8B}" type="sibTrans" cxnId="{528DC0DE-1ED1-40E2-B715-35C81E3E74A3}">
      <dgm:prSet/>
      <dgm:spPr/>
      <dgm:t>
        <a:bodyPr/>
        <a:lstStyle/>
        <a:p>
          <a:endParaRPr lang="en-US"/>
        </a:p>
      </dgm:t>
    </dgm:pt>
    <dgm:pt modelId="{EDDE4F8F-EDAF-42F6-A6FD-60BEBBBBD3FF}" type="pres">
      <dgm:prSet presAssocID="{4F2D6DC0-1A17-4B22-8862-FD7697243CE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A80F7D-2441-42CF-8723-182168AA16E5}" type="pres">
      <dgm:prSet presAssocID="{4F2D6DC0-1A17-4B22-8862-FD7697243CE2}" presName="dummyMaxCanvas" presStyleCnt="0">
        <dgm:presLayoutVars/>
      </dgm:prSet>
      <dgm:spPr/>
    </dgm:pt>
    <dgm:pt modelId="{3FC1E5F4-8267-4337-BD16-5165C49D4A98}" type="pres">
      <dgm:prSet presAssocID="{4F2D6DC0-1A17-4B22-8862-FD7697243CE2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4A1BA0-881C-4633-ACE2-519028499D96}" type="pres">
      <dgm:prSet presAssocID="{4F2D6DC0-1A17-4B22-8862-FD7697243CE2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D8BBF7-3FFE-432B-B7B9-C25982CD88F2}" type="pres">
      <dgm:prSet presAssocID="{4F2D6DC0-1A17-4B22-8862-FD7697243CE2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4BAC9A-2396-486F-A90C-A85F47297874}" type="pres">
      <dgm:prSet presAssocID="{4F2D6DC0-1A17-4B22-8862-FD7697243CE2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6914B9-9FB9-4860-92C6-D17B9A69F420}" type="pres">
      <dgm:prSet presAssocID="{4F2D6DC0-1A17-4B22-8862-FD7697243CE2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67EC2-959C-4B4B-ABE8-32C74A0D8543}" type="pres">
      <dgm:prSet presAssocID="{4F2D6DC0-1A17-4B22-8862-FD7697243CE2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888D9E-330A-46D6-88AE-E317F1F6C81C}" type="pres">
      <dgm:prSet presAssocID="{4F2D6DC0-1A17-4B22-8862-FD7697243CE2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BEE26F-CFD8-4601-AE22-DBDA3B9D360E}" type="pres">
      <dgm:prSet presAssocID="{4F2D6DC0-1A17-4B22-8862-FD7697243CE2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FAA61C-1252-4845-A6A8-48AF321F5909}" type="pres">
      <dgm:prSet presAssocID="{4F2D6DC0-1A17-4B22-8862-FD7697243CE2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3BF0B4-5552-4BA0-8C49-9843EF4CA6B7}" type="pres">
      <dgm:prSet presAssocID="{4F2D6DC0-1A17-4B22-8862-FD7697243CE2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BAFE71-0EC0-4CD7-AA27-FC85D679F634}" type="pres">
      <dgm:prSet presAssocID="{4F2D6DC0-1A17-4B22-8862-FD7697243CE2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A97026-CA32-4689-B07A-B050213F1C3F}" type="pres">
      <dgm:prSet presAssocID="{4F2D6DC0-1A17-4B22-8862-FD7697243CE2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872F64-0585-4727-BF29-584DB10F5394}" type="pres">
      <dgm:prSet presAssocID="{4F2D6DC0-1A17-4B22-8862-FD7697243CE2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AD4313-5254-4144-B4AE-922162FABC00}" type="pres">
      <dgm:prSet presAssocID="{4F2D6DC0-1A17-4B22-8862-FD7697243CE2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E85187-98CE-4714-B7E3-DDCE96A836B3}" type="presOf" srcId="{99A843F8-D067-4E7D-8EF1-298C6D33D385}" destId="{A3888D9E-330A-46D6-88AE-E317F1F6C81C}" srcOrd="0" destOrd="0" presId="urn:microsoft.com/office/officeart/2005/8/layout/vProcess5"/>
    <dgm:cxn modelId="{528DC0DE-1ED1-40E2-B715-35C81E3E74A3}" srcId="{4F2D6DC0-1A17-4B22-8862-FD7697243CE2}" destId="{A077DFEB-58BB-4EF6-820F-92CA922D5168}" srcOrd="5" destOrd="0" parTransId="{F5D44EE0-3A23-49F2-9AD5-407530A2464F}" sibTransId="{6BE195AC-E813-4305-8A81-E9C62513BC8B}"/>
    <dgm:cxn modelId="{EC3E3D33-14D4-4847-A442-42F2F87CC9BB}" srcId="{4F2D6DC0-1A17-4B22-8862-FD7697243CE2}" destId="{0F76CCEE-4EBB-4F2A-8A0F-174A87023333}" srcOrd="1" destOrd="0" parTransId="{D12BA3B6-CB9A-4D01-926D-943621F707C3}" sibTransId="{99A843F8-D067-4E7D-8EF1-298C6D33D385}"/>
    <dgm:cxn modelId="{209FE368-BACA-4588-8E19-36CAB15156E5}" type="presOf" srcId="{71C12D9D-E399-40A4-8DBE-775BA2382798}" destId="{EFAD4313-5254-4144-B4AE-922162FABC00}" srcOrd="1" destOrd="0" presId="urn:microsoft.com/office/officeart/2005/8/layout/vProcess5"/>
    <dgm:cxn modelId="{C09F65E6-7053-4BBB-BDAE-15826C0C52F5}" type="presOf" srcId="{0799EAEF-C84C-4B11-AA71-1746A8686A2B}" destId="{8DBEE26F-CFD8-4601-AE22-DBDA3B9D360E}" srcOrd="0" destOrd="0" presId="urn:microsoft.com/office/officeart/2005/8/layout/vProcess5"/>
    <dgm:cxn modelId="{7B780EA6-8884-4F33-B5B7-B5F5FD184BA8}" srcId="{4F2D6DC0-1A17-4B22-8862-FD7697243CE2}" destId="{71C12D9D-E399-40A4-8DBE-775BA2382798}" srcOrd="4" destOrd="0" parTransId="{667F5BE2-3C6F-4CFC-91A5-F676452CDCB6}" sibTransId="{2512B03D-7D66-4A05-B440-16BA7B7C0E84}"/>
    <dgm:cxn modelId="{E6FD9977-223F-4F22-85AE-7B1111BC867B}" type="presOf" srcId="{00D29B3C-0B82-422F-9FCF-8F4A0193718C}" destId="{533BF0B4-5552-4BA0-8C49-9843EF4CA6B7}" srcOrd="1" destOrd="0" presId="urn:microsoft.com/office/officeart/2005/8/layout/vProcess5"/>
    <dgm:cxn modelId="{71C11545-7AF1-4895-9299-0EB6CE5007C3}" type="presOf" srcId="{BFDFA118-6C3C-4FC7-A100-74951AFE3CE7}" destId="{91872F64-0585-4727-BF29-584DB10F5394}" srcOrd="1" destOrd="0" presId="urn:microsoft.com/office/officeart/2005/8/layout/vProcess5"/>
    <dgm:cxn modelId="{D44EF52B-2821-4381-80B5-059906F6DE50}" type="presOf" srcId="{71C12D9D-E399-40A4-8DBE-775BA2382798}" destId="{DF6914B9-9FB9-4860-92C6-D17B9A69F420}" srcOrd="0" destOrd="0" presId="urn:microsoft.com/office/officeart/2005/8/layout/vProcess5"/>
    <dgm:cxn modelId="{E325C913-4B78-4033-8893-CC4ECCCB4280}" type="presOf" srcId="{56AE40B4-3C08-4EF7-81B5-3D4476B33956}" destId="{11A97026-CA32-4689-B07A-B050213F1C3F}" srcOrd="1" destOrd="0" presId="urn:microsoft.com/office/officeart/2005/8/layout/vProcess5"/>
    <dgm:cxn modelId="{6169A614-4F4E-4B2C-9BB4-92CB322AEDA7}" srcId="{4F2D6DC0-1A17-4B22-8862-FD7697243CE2}" destId="{56AE40B4-3C08-4EF7-81B5-3D4476B33956}" srcOrd="2" destOrd="0" parTransId="{C39F5831-1FC5-476C-8679-0BEC7CA87057}" sibTransId="{0799EAEF-C84C-4B11-AA71-1746A8686A2B}"/>
    <dgm:cxn modelId="{5002F2CF-B3E6-4809-A856-CC7F80A5CC98}" type="presOf" srcId="{44C7A565-B8C1-4660-9415-3BE2A93D9CAB}" destId="{96FAA61C-1252-4845-A6A8-48AF321F5909}" srcOrd="0" destOrd="0" presId="urn:microsoft.com/office/officeart/2005/8/layout/vProcess5"/>
    <dgm:cxn modelId="{A0864CB3-6AD0-4540-9228-2CBFF356CAFC}" type="presOf" srcId="{1A81FE9A-E475-470F-BE51-500E847E9CE1}" destId="{FC467EC2-959C-4B4B-ABE8-32C74A0D8543}" srcOrd="0" destOrd="0" presId="urn:microsoft.com/office/officeart/2005/8/layout/vProcess5"/>
    <dgm:cxn modelId="{DA9AAE78-EA2C-4EF6-9CDF-421D493E0EAD}" type="presOf" srcId="{00D29B3C-0B82-422F-9FCF-8F4A0193718C}" destId="{3FC1E5F4-8267-4337-BD16-5165C49D4A98}" srcOrd="0" destOrd="0" presId="urn:microsoft.com/office/officeart/2005/8/layout/vProcess5"/>
    <dgm:cxn modelId="{B1C221AC-0E0C-49D4-878E-586ADE186017}" type="presOf" srcId="{BFDFA118-6C3C-4FC7-A100-74951AFE3CE7}" destId="{ED4BAC9A-2396-486F-A90C-A85F47297874}" srcOrd="0" destOrd="0" presId="urn:microsoft.com/office/officeart/2005/8/layout/vProcess5"/>
    <dgm:cxn modelId="{C6552580-1847-4FDC-9825-3D431BB80B33}" type="presOf" srcId="{0F76CCEE-4EBB-4F2A-8A0F-174A87023333}" destId="{B54A1BA0-881C-4633-ACE2-519028499D96}" srcOrd="0" destOrd="0" presId="urn:microsoft.com/office/officeart/2005/8/layout/vProcess5"/>
    <dgm:cxn modelId="{EB85CE5C-7BA7-4777-A15C-C28E0FA3C210}" type="presOf" srcId="{4F2D6DC0-1A17-4B22-8862-FD7697243CE2}" destId="{EDDE4F8F-EDAF-42F6-A6FD-60BEBBBBD3FF}" srcOrd="0" destOrd="0" presId="urn:microsoft.com/office/officeart/2005/8/layout/vProcess5"/>
    <dgm:cxn modelId="{F8EAC065-117E-40F9-87ED-C3DB4F080C04}" srcId="{4F2D6DC0-1A17-4B22-8862-FD7697243CE2}" destId="{BFDFA118-6C3C-4FC7-A100-74951AFE3CE7}" srcOrd="3" destOrd="0" parTransId="{2EB74034-59C5-4C45-8094-0C9ADC131B12}" sibTransId="{44C7A565-B8C1-4660-9415-3BE2A93D9CAB}"/>
    <dgm:cxn modelId="{88EBF59C-D1FE-4EB7-A211-4CF8685F10DA}" srcId="{4F2D6DC0-1A17-4B22-8862-FD7697243CE2}" destId="{00D29B3C-0B82-422F-9FCF-8F4A0193718C}" srcOrd="0" destOrd="0" parTransId="{74698DB0-E363-4DB7-B7E7-DE98232EDB93}" sibTransId="{1A81FE9A-E475-470F-BE51-500E847E9CE1}"/>
    <dgm:cxn modelId="{E22CE076-607B-412A-838A-22F89CA40CCE}" type="presOf" srcId="{56AE40B4-3C08-4EF7-81B5-3D4476B33956}" destId="{48D8BBF7-3FFE-432B-B7B9-C25982CD88F2}" srcOrd="0" destOrd="0" presId="urn:microsoft.com/office/officeart/2005/8/layout/vProcess5"/>
    <dgm:cxn modelId="{B218B902-95DE-4E3F-BA06-5FBC24B918A0}" type="presOf" srcId="{0F76CCEE-4EBB-4F2A-8A0F-174A87023333}" destId="{19BAFE71-0EC0-4CD7-AA27-FC85D679F634}" srcOrd="1" destOrd="0" presId="urn:microsoft.com/office/officeart/2005/8/layout/vProcess5"/>
    <dgm:cxn modelId="{2BDAA3FF-E114-4F2F-93BF-03CFAD71F4B1}" type="presParOf" srcId="{EDDE4F8F-EDAF-42F6-A6FD-60BEBBBBD3FF}" destId="{0DA80F7D-2441-42CF-8723-182168AA16E5}" srcOrd="0" destOrd="0" presId="urn:microsoft.com/office/officeart/2005/8/layout/vProcess5"/>
    <dgm:cxn modelId="{2222DA04-76AC-417A-9153-32870C872107}" type="presParOf" srcId="{EDDE4F8F-EDAF-42F6-A6FD-60BEBBBBD3FF}" destId="{3FC1E5F4-8267-4337-BD16-5165C49D4A98}" srcOrd="1" destOrd="0" presId="urn:microsoft.com/office/officeart/2005/8/layout/vProcess5"/>
    <dgm:cxn modelId="{11569EC9-7C97-4AA5-BEA5-8A34E3B7B065}" type="presParOf" srcId="{EDDE4F8F-EDAF-42F6-A6FD-60BEBBBBD3FF}" destId="{B54A1BA0-881C-4633-ACE2-519028499D96}" srcOrd="2" destOrd="0" presId="urn:microsoft.com/office/officeart/2005/8/layout/vProcess5"/>
    <dgm:cxn modelId="{C7A508EA-D668-464D-8439-EA894DF9D696}" type="presParOf" srcId="{EDDE4F8F-EDAF-42F6-A6FD-60BEBBBBD3FF}" destId="{48D8BBF7-3FFE-432B-B7B9-C25982CD88F2}" srcOrd="3" destOrd="0" presId="urn:microsoft.com/office/officeart/2005/8/layout/vProcess5"/>
    <dgm:cxn modelId="{7ADBA557-1F5F-4DF9-BBEE-0DE83DF029BE}" type="presParOf" srcId="{EDDE4F8F-EDAF-42F6-A6FD-60BEBBBBD3FF}" destId="{ED4BAC9A-2396-486F-A90C-A85F47297874}" srcOrd="4" destOrd="0" presId="urn:microsoft.com/office/officeart/2005/8/layout/vProcess5"/>
    <dgm:cxn modelId="{055AA856-9BFF-46D9-A334-9A829508BD20}" type="presParOf" srcId="{EDDE4F8F-EDAF-42F6-A6FD-60BEBBBBD3FF}" destId="{DF6914B9-9FB9-4860-92C6-D17B9A69F420}" srcOrd="5" destOrd="0" presId="urn:microsoft.com/office/officeart/2005/8/layout/vProcess5"/>
    <dgm:cxn modelId="{C8368772-5166-4FA6-A0DA-9333252C044F}" type="presParOf" srcId="{EDDE4F8F-EDAF-42F6-A6FD-60BEBBBBD3FF}" destId="{FC467EC2-959C-4B4B-ABE8-32C74A0D8543}" srcOrd="6" destOrd="0" presId="urn:microsoft.com/office/officeart/2005/8/layout/vProcess5"/>
    <dgm:cxn modelId="{63CDB205-6861-40CE-AEFA-E39549572DDB}" type="presParOf" srcId="{EDDE4F8F-EDAF-42F6-A6FD-60BEBBBBD3FF}" destId="{A3888D9E-330A-46D6-88AE-E317F1F6C81C}" srcOrd="7" destOrd="0" presId="urn:microsoft.com/office/officeart/2005/8/layout/vProcess5"/>
    <dgm:cxn modelId="{A66D5155-9EAC-475B-A7E0-2D1C0F102EB5}" type="presParOf" srcId="{EDDE4F8F-EDAF-42F6-A6FD-60BEBBBBD3FF}" destId="{8DBEE26F-CFD8-4601-AE22-DBDA3B9D360E}" srcOrd="8" destOrd="0" presId="urn:microsoft.com/office/officeart/2005/8/layout/vProcess5"/>
    <dgm:cxn modelId="{9BC1DB84-EBB6-47E5-8E8B-A23D85490F6C}" type="presParOf" srcId="{EDDE4F8F-EDAF-42F6-A6FD-60BEBBBBD3FF}" destId="{96FAA61C-1252-4845-A6A8-48AF321F5909}" srcOrd="9" destOrd="0" presId="urn:microsoft.com/office/officeart/2005/8/layout/vProcess5"/>
    <dgm:cxn modelId="{4EDD8BA2-6A44-4700-BFF6-87D3D112CF2A}" type="presParOf" srcId="{EDDE4F8F-EDAF-42F6-A6FD-60BEBBBBD3FF}" destId="{533BF0B4-5552-4BA0-8C49-9843EF4CA6B7}" srcOrd="10" destOrd="0" presId="urn:microsoft.com/office/officeart/2005/8/layout/vProcess5"/>
    <dgm:cxn modelId="{1FFC67EA-D08C-4281-95FA-C5776875E76C}" type="presParOf" srcId="{EDDE4F8F-EDAF-42F6-A6FD-60BEBBBBD3FF}" destId="{19BAFE71-0EC0-4CD7-AA27-FC85D679F634}" srcOrd="11" destOrd="0" presId="urn:microsoft.com/office/officeart/2005/8/layout/vProcess5"/>
    <dgm:cxn modelId="{8DA99305-8224-43E5-930C-25D91E0BE217}" type="presParOf" srcId="{EDDE4F8F-EDAF-42F6-A6FD-60BEBBBBD3FF}" destId="{11A97026-CA32-4689-B07A-B050213F1C3F}" srcOrd="12" destOrd="0" presId="urn:microsoft.com/office/officeart/2005/8/layout/vProcess5"/>
    <dgm:cxn modelId="{B74F06C6-9804-4C4A-9742-7535DF042731}" type="presParOf" srcId="{EDDE4F8F-EDAF-42F6-A6FD-60BEBBBBD3FF}" destId="{91872F64-0585-4727-BF29-584DB10F5394}" srcOrd="13" destOrd="0" presId="urn:microsoft.com/office/officeart/2005/8/layout/vProcess5"/>
    <dgm:cxn modelId="{A3574001-D288-45C6-9A69-FF97CC5F1996}" type="presParOf" srcId="{EDDE4F8F-EDAF-42F6-A6FD-60BEBBBBD3FF}" destId="{EFAD4313-5254-4144-B4AE-922162FABC00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F9F079DD-185D-459A-BC02-5B0BE3C2EED1}" type="doc">
      <dgm:prSet loTypeId="urn:microsoft.com/office/officeart/2005/8/layout/vList3#2" loCatId="list" qsTypeId="urn:microsoft.com/office/officeart/2005/8/quickstyle/simple1" qsCatId="simple" csTypeId="urn:microsoft.com/office/officeart/2005/8/colors/accent2_5" csCatId="accent2" phldr="1"/>
      <dgm:spPr/>
    </dgm:pt>
    <dgm:pt modelId="{B386DDAB-D0CC-4AA0-95C5-07F02B5CDB7F}">
      <dgm:prSet phldrT="[Text]"/>
      <dgm:spPr/>
      <dgm:t>
        <a:bodyPr/>
        <a:lstStyle/>
        <a:p>
          <a:r>
            <a:rPr lang="en-US" dirty="0" smtClean="0"/>
            <a:t>DATA SEKOLAH</a:t>
          </a:r>
          <a:endParaRPr lang="en-US" dirty="0"/>
        </a:p>
      </dgm:t>
    </dgm:pt>
    <dgm:pt modelId="{05B29647-A598-405F-BE82-B1354FA78651}" type="parTrans" cxnId="{AB5020B2-4F4D-4AC8-B8AE-21FAA7D54940}">
      <dgm:prSet/>
      <dgm:spPr/>
      <dgm:t>
        <a:bodyPr/>
        <a:lstStyle/>
        <a:p>
          <a:endParaRPr lang="en-US"/>
        </a:p>
      </dgm:t>
    </dgm:pt>
    <dgm:pt modelId="{C1436AA1-DC70-4B00-B8FA-BD501ED0BB7E}" type="sibTrans" cxnId="{AB5020B2-4F4D-4AC8-B8AE-21FAA7D54940}">
      <dgm:prSet/>
      <dgm:spPr/>
      <dgm:t>
        <a:bodyPr/>
        <a:lstStyle/>
        <a:p>
          <a:endParaRPr lang="en-US"/>
        </a:p>
      </dgm:t>
    </dgm:pt>
    <dgm:pt modelId="{6024F02D-564A-4CDF-ADF5-5B4F62CCEE33}">
      <dgm:prSet phldrT="[Text]"/>
      <dgm:spPr/>
      <dgm:t>
        <a:bodyPr/>
        <a:lstStyle/>
        <a:p>
          <a:r>
            <a:rPr lang="en-US" dirty="0" smtClean="0"/>
            <a:t>DATA GURU PEMULA</a:t>
          </a:r>
          <a:endParaRPr lang="en-US" dirty="0"/>
        </a:p>
      </dgm:t>
    </dgm:pt>
    <dgm:pt modelId="{1365EAD6-6A4A-4266-9EAA-2E83BCEF7F76}" type="parTrans" cxnId="{7A60F812-3595-41EA-9F99-8E0AEDC8FF51}">
      <dgm:prSet/>
      <dgm:spPr/>
      <dgm:t>
        <a:bodyPr/>
        <a:lstStyle/>
        <a:p>
          <a:endParaRPr lang="en-US"/>
        </a:p>
      </dgm:t>
    </dgm:pt>
    <dgm:pt modelId="{5EBBE34D-C77D-4E9D-BC8C-035C0F02AB33}" type="sibTrans" cxnId="{7A60F812-3595-41EA-9F99-8E0AEDC8FF51}">
      <dgm:prSet/>
      <dgm:spPr/>
      <dgm:t>
        <a:bodyPr/>
        <a:lstStyle/>
        <a:p>
          <a:endParaRPr lang="en-US"/>
        </a:p>
      </dgm:t>
    </dgm:pt>
    <dgm:pt modelId="{7E30027B-D526-4FCB-94BF-DFB1795F8D8E}">
      <dgm:prSet phldrT="[Text]"/>
      <dgm:spPr/>
      <dgm:t>
        <a:bodyPr/>
        <a:lstStyle/>
        <a:p>
          <a:r>
            <a:rPr lang="en-US" dirty="0" smtClean="0"/>
            <a:t>DESKRIPSI PELAKSANAAN P</a:t>
          </a:r>
          <a:r>
            <a:rPr lang="id-ID" dirty="0" smtClean="0"/>
            <a:t>EMBIMBINGAN</a:t>
          </a:r>
          <a:endParaRPr lang="en-US" dirty="0"/>
        </a:p>
      </dgm:t>
    </dgm:pt>
    <dgm:pt modelId="{2ED83053-BC4D-47DD-B45C-7EDDC496E1D1}" type="parTrans" cxnId="{DCE2D98D-8CA0-4D62-AE0C-D473C18D1790}">
      <dgm:prSet/>
      <dgm:spPr/>
      <dgm:t>
        <a:bodyPr/>
        <a:lstStyle/>
        <a:p>
          <a:endParaRPr lang="en-US"/>
        </a:p>
      </dgm:t>
    </dgm:pt>
    <dgm:pt modelId="{7B9FB67B-BABD-4638-AA58-7FF23C17EC09}" type="sibTrans" cxnId="{DCE2D98D-8CA0-4D62-AE0C-D473C18D1790}">
      <dgm:prSet/>
      <dgm:spPr/>
      <dgm:t>
        <a:bodyPr/>
        <a:lstStyle/>
        <a:p>
          <a:endParaRPr lang="en-US"/>
        </a:p>
      </dgm:t>
    </dgm:pt>
    <dgm:pt modelId="{07A1EAB7-F2EB-434E-96DD-06B0F8CBF8B2}">
      <dgm:prSet phldrT="[Text]"/>
      <dgm:spPr/>
      <dgm:t>
        <a:bodyPr/>
        <a:lstStyle/>
        <a:p>
          <a:r>
            <a:rPr lang="en-US" dirty="0" smtClean="0"/>
            <a:t>HASIL PENILAIAN KINERJA</a:t>
          </a:r>
          <a:r>
            <a:rPr lang="id-ID" dirty="0" smtClean="0"/>
            <a:t> YANG MENYATAKAN KATEGORI AMAT BAIK, BAIK, CUKUP, SEDANG KURANG</a:t>
          </a:r>
          <a:endParaRPr lang="en-US" dirty="0"/>
        </a:p>
      </dgm:t>
    </dgm:pt>
    <dgm:pt modelId="{BB8757D8-3AF3-40F0-A4BD-C357AB290DAD}" type="parTrans" cxnId="{6E9EA0DF-8422-4C83-8519-53BB1B33D365}">
      <dgm:prSet/>
      <dgm:spPr/>
      <dgm:t>
        <a:bodyPr/>
        <a:lstStyle/>
        <a:p>
          <a:endParaRPr lang="en-US"/>
        </a:p>
      </dgm:t>
    </dgm:pt>
    <dgm:pt modelId="{3D7CD5D2-7865-47BC-816E-5D241607405B}" type="sibTrans" cxnId="{6E9EA0DF-8422-4C83-8519-53BB1B33D365}">
      <dgm:prSet/>
      <dgm:spPr/>
      <dgm:t>
        <a:bodyPr/>
        <a:lstStyle/>
        <a:p>
          <a:endParaRPr lang="en-US"/>
        </a:p>
      </dgm:t>
    </dgm:pt>
    <dgm:pt modelId="{FC7E2372-DBA8-4955-B1D9-5C9F7D1EA8AF}">
      <dgm:prSet phldrT="[Text]"/>
      <dgm:spPr/>
      <dgm:t>
        <a:bodyPr/>
        <a:lstStyle/>
        <a:p>
          <a:r>
            <a:rPr lang="id-ID" dirty="0" smtClean="0"/>
            <a:t>DESKRIPSI PELAKSANAAN DAN HASIL PENILAIAN TAHAP 1</a:t>
          </a:r>
          <a:endParaRPr lang="en-US" dirty="0"/>
        </a:p>
      </dgm:t>
    </dgm:pt>
    <dgm:pt modelId="{C1667F0B-E8A2-4C71-8AF6-99FF4F8E2310}" type="parTrans" cxnId="{93F9D25C-17B0-4CF4-948A-AC60DA426AF6}">
      <dgm:prSet/>
      <dgm:spPr/>
      <dgm:t>
        <a:bodyPr/>
        <a:lstStyle/>
        <a:p>
          <a:endParaRPr lang="id-ID"/>
        </a:p>
      </dgm:t>
    </dgm:pt>
    <dgm:pt modelId="{44FE0D05-F4A0-4B48-B454-570849A3AF51}" type="sibTrans" cxnId="{93F9D25C-17B0-4CF4-948A-AC60DA426AF6}">
      <dgm:prSet/>
      <dgm:spPr/>
      <dgm:t>
        <a:bodyPr/>
        <a:lstStyle/>
        <a:p>
          <a:endParaRPr lang="id-ID"/>
        </a:p>
      </dgm:t>
    </dgm:pt>
    <dgm:pt modelId="{0D6312CA-1D49-424A-AF92-B1D17BBCEBDE}">
      <dgm:prSet phldrT="[Text]"/>
      <dgm:spPr/>
      <dgm:t>
        <a:bodyPr/>
        <a:lstStyle/>
        <a:p>
          <a:r>
            <a:rPr lang="id-ID" dirty="0" smtClean="0"/>
            <a:t>DESKRIPSI PELAKSANAAN DAN HASIL PENILAIAN TAHAP 2</a:t>
          </a:r>
          <a:endParaRPr lang="en-US" dirty="0"/>
        </a:p>
      </dgm:t>
    </dgm:pt>
    <dgm:pt modelId="{0E170B84-3F6B-4DC1-874E-50248E02D3A9}" type="parTrans" cxnId="{14EA8443-7682-4255-ABC1-21BB34C13065}">
      <dgm:prSet/>
      <dgm:spPr/>
      <dgm:t>
        <a:bodyPr/>
        <a:lstStyle/>
        <a:p>
          <a:endParaRPr lang="id-ID"/>
        </a:p>
      </dgm:t>
    </dgm:pt>
    <dgm:pt modelId="{BB27A433-82A7-4F1D-B268-896104486630}" type="sibTrans" cxnId="{14EA8443-7682-4255-ABC1-21BB34C13065}">
      <dgm:prSet/>
      <dgm:spPr/>
      <dgm:t>
        <a:bodyPr/>
        <a:lstStyle/>
        <a:p>
          <a:endParaRPr lang="id-ID"/>
        </a:p>
      </dgm:t>
    </dgm:pt>
    <dgm:pt modelId="{A3A22485-B9B3-4F1A-9B56-3BD3F6F9DCE2}" type="pres">
      <dgm:prSet presAssocID="{F9F079DD-185D-459A-BC02-5B0BE3C2EED1}" presName="linearFlow" presStyleCnt="0">
        <dgm:presLayoutVars>
          <dgm:dir/>
          <dgm:resizeHandles val="exact"/>
        </dgm:presLayoutVars>
      </dgm:prSet>
      <dgm:spPr/>
    </dgm:pt>
    <dgm:pt modelId="{82BE8813-3B00-44D3-84C5-5EDB5E9AEA4A}" type="pres">
      <dgm:prSet presAssocID="{B386DDAB-D0CC-4AA0-95C5-07F02B5CDB7F}" presName="composite" presStyleCnt="0"/>
      <dgm:spPr/>
    </dgm:pt>
    <dgm:pt modelId="{903E60DF-F723-4827-8D8F-FB102854E8DC}" type="pres">
      <dgm:prSet presAssocID="{B386DDAB-D0CC-4AA0-95C5-07F02B5CDB7F}" presName="imgShp" presStyleLbl="fgImgPlace1" presStyleIdx="0" presStyleCnt="6"/>
      <dgm:spPr/>
    </dgm:pt>
    <dgm:pt modelId="{37B2EE29-1551-400E-A735-9AEFAE012B90}" type="pres">
      <dgm:prSet presAssocID="{B386DDAB-D0CC-4AA0-95C5-07F02B5CDB7F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335501-DB23-41C3-A48D-94CC2EE1C7A3}" type="pres">
      <dgm:prSet presAssocID="{C1436AA1-DC70-4B00-B8FA-BD501ED0BB7E}" presName="spacing" presStyleCnt="0"/>
      <dgm:spPr/>
    </dgm:pt>
    <dgm:pt modelId="{DD264339-535E-49EC-8C8F-B761A455195C}" type="pres">
      <dgm:prSet presAssocID="{6024F02D-564A-4CDF-ADF5-5B4F62CCEE33}" presName="composite" presStyleCnt="0"/>
      <dgm:spPr/>
    </dgm:pt>
    <dgm:pt modelId="{CC9ACE49-C597-40A8-B086-B1EFAF113982}" type="pres">
      <dgm:prSet presAssocID="{6024F02D-564A-4CDF-ADF5-5B4F62CCEE33}" presName="imgShp" presStyleLbl="fgImgPlace1" presStyleIdx="1" presStyleCnt="6"/>
      <dgm:spPr/>
    </dgm:pt>
    <dgm:pt modelId="{E113DDA7-1CF3-4FCD-AFC0-06F410F65F32}" type="pres">
      <dgm:prSet presAssocID="{6024F02D-564A-4CDF-ADF5-5B4F62CCEE33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D2687D-03FE-48AD-A961-14CC1154A605}" type="pres">
      <dgm:prSet presAssocID="{5EBBE34D-C77D-4E9D-BC8C-035C0F02AB33}" presName="spacing" presStyleCnt="0"/>
      <dgm:spPr/>
    </dgm:pt>
    <dgm:pt modelId="{A48B9141-3792-4215-BF27-98072CB5C9AC}" type="pres">
      <dgm:prSet presAssocID="{7E30027B-D526-4FCB-94BF-DFB1795F8D8E}" presName="composite" presStyleCnt="0"/>
      <dgm:spPr/>
    </dgm:pt>
    <dgm:pt modelId="{CFC92A55-5B8A-43B6-B8D6-B5C9ABBB6A73}" type="pres">
      <dgm:prSet presAssocID="{7E30027B-D526-4FCB-94BF-DFB1795F8D8E}" presName="imgShp" presStyleLbl="fgImgPlace1" presStyleIdx="2" presStyleCnt="6"/>
      <dgm:spPr/>
    </dgm:pt>
    <dgm:pt modelId="{D0033C3E-068F-4B22-B0C5-9226A4FAC2F4}" type="pres">
      <dgm:prSet presAssocID="{7E30027B-D526-4FCB-94BF-DFB1795F8D8E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C712ED-77A1-4812-B8AA-29D8C4E406FA}" type="pres">
      <dgm:prSet presAssocID="{7B9FB67B-BABD-4638-AA58-7FF23C17EC09}" presName="spacing" presStyleCnt="0"/>
      <dgm:spPr/>
    </dgm:pt>
    <dgm:pt modelId="{49947B1B-4656-4B5A-B13F-8232EA48D1B9}" type="pres">
      <dgm:prSet presAssocID="{FC7E2372-DBA8-4955-B1D9-5C9F7D1EA8AF}" presName="composite" presStyleCnt="0"/>
      <dgm:spPr/>
    </dgm:pt>
    <dgm:pt modelId="{541026BD-587C-4896-A282-A400110312DA}" type="pres">
      <dgm:prSet presAssocID="{FC7E2372-DBA8-4955-B1D9-5C9F7D1EA8AF}" presName="imgShp" presStyleLbl="fgImgPlace1" presStyleIdx="3" presStyleCnt="6"/>
      <dgm:spPr/>
    </dgm:pt>
    <dgm:pt modelId="{9F996029-6792-477A-AA41-EA04F93A2FA1}" type="pres">
      <dgm:prSet presAssocID="{FC7E2372-DBA8-4955-B1D9-5C9F7D1EA8AF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314BEFD-6662-4D22-B4F2-56FE37F46052}" type="pres">
      <dgm:prSet presAssocID="{44FE0D05-F4A0-4B48-B454-570849A3AF51}" presName="spacing" presStyleCnt="0"/>
      <dgm:spPr/>
    </dgm:pt>
    <dgm:pt modelId="{6E21D696-E3E1-460D-A397-70C0FCC7BC3C}" type="pres">
      <dgm:prSet presAssocID="{0D6312CA-1D49-424A-AF92-B1D17BBCEBDE}" presName="composite" presStyleCnt="0"/>
      <dgm:spPr/>
    </dgm:pt>
    <dgm:pt modelId="{0B64C8B9-D87C-4300-B968-5A919221A070}" type="pres">
      <dgm:prSet presAssocID="{0D6312CA-1D49-424A-AF92-B1D17BBCEBDE}" presName="imgShp" presStyleLbl="fgImgPlace1" presStyleIdx="4" presStyleCnt="6"/>
      <dgm:spPr/>
    </dgm:pt>
    <dgm:pt modelId="{94F3F74A-1B70-403D-A180-8523E13584D0}" type="pres">
      <dgm:prSet presAssocID="{0D6312CA-1D49-424A-AF92-B1D17BBCEBDE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758C9D5-E4CA-46CD-A2E3-2D4B3A68B6E2}" type="pres">
      <dgm:prSet presAssocID="{BB27A433-82A7-4F1D-B268-896104486630}" presName="spacing" presStyleCnt="0"/>
      <dgm:spPr/>
    </dgm:pt>
    <dgm:pt modelId="{AF628462-6DA2-4A88-864A-BFD5EAD777D1}" type="pres">
      <dgm:prSet presAssocID="{07A1EAB7-F2EB-434E-96DD-06B0F8CBF8B2}" presName="composite" presStyleCnt="0"/>
      <dgm:spPr/>
    </dgm:pt>
    <dgm:pt modelId="{9840E0FC-FC55-4680-B76E-214ED3CCD757}" type="pres">
      <dgm:prSet presAssocID="{07A1EAB7-F2EB-434E-96DD-06B0F8CBF8B2}" presName="imgShp" presStyleLbl="fgImgPlace1" presStyleIdx="5" presStyleCnt="6"/>
      <dgm:spPr/>
    </dgm:pt>
    <dgm:pt modelId="{28B4B87F-5252-47B5-9918-6D72C268BF52}" type="pres">
      <dgm:prSet presAssocID="{07A1EAB7-F2EB-434E-96DD-06B0F8CBF8B2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EA251B-2D94-4CDE-8DDA-E59E61033C50}" type="presOf" srcId="{FC7E2372-DBA8-4955-B1D9-5C9F7D1EA8AF}" destId="{9F996029-6792-477A-AA41-EA04F93A2FA1}" srcOrd="0" destOrd="0" presId="urn:microsoft.com/office/officeart/2005/8/layout/vList3#2"/>
    <dgm:cxn modelId="{7F8A1465-4805-4601-9B6E-E056847618BC}" type="presOf" srcId="{0D6312CA-1D49-424A-AF92-B1D17BBCEBDE}" destId="{94F3F74A-1B70-403D-A180-8523E13584D0}" srcOrd="0" destOrd="0" presId="urn:microsoft.com/office/officeart/2005/8/layout/vList3#2"/>
    <dgm:cxn modelId="{AB5020B2-4F4D-4AC8-B8AE-21FAA7D54940}" srcId="{F9F079DD-185D-459A-BC02-5B0BE3C2EED1}" destId="{B386DDAB-D0CC-4AA0-95C5-07F02B5CDB7F}" srcOrd="0" destOrd="0" parTransId="{05B29647-A598-405F-BE82-B1354FA78651}" sibTransId="{C1436AA1-DC70-4B00-B8FA-BD501ED0BB7E}"/>
    <dgm:cxn modelId="{14EA8443-7682-4255-ABC1-21BB34C13065}" srcId="{F9F079DD-185D-459A-BC02-5B0BE3C2EED1}" destId="{0D6312CA-1D49-424A-AF92-B1D17BBCEBDE}" srcOrd="4" destOrd="0" parTransId="{0E170B84-3F6B-4DC1-874E-50248E02D3A9}" sibTransId="{BB27A433-82A7-4F1D-B268-896104486630}"/>
    <dgm:cxn modelId="{4931B3BC-089F-4BBB-8493-8363EED3D48B}" type="presOf" srcId="{F9F079DD-185D-459A-BC02-5B0BE3C2EED1}" destId="{A3A22485-B9B3-4F1A-9B56-3BD3F6F9DCE2}" srcOrd="0" destOrd="0" presId="urn:microsoft.com/office/officeart/2005/8/layout/vList3#2"/>
    <dgm:cxn modelId="{3A09E212-DCE5-4EEB-8E00-CB50FE0FCA14}" type="presOf" srcId="{B386DDAB-D0CC-4AA0-95C5-07F02B5CDB7F}" destId="{37B2EE29-1551-400E-A735-9AEFAE012B90}" srcOrd="0" destOrd="0" presId="urn:microsoft.com/office/officeart/2005/8/layout/vList3#2"/>
    <dgm:cxn modelId="{71F6FE63-DFC3-465F-BC03-59CC5460A4F1}" type="presOf" srcId="{7E30027B-D526-4FCB-94BF-DFB1795F8D8E}" destId="{D0033C3E-068F-4B22-B0C5-9226A4FAC2F4}" srcOrd="0" destOrd="0" presId="urn:microsoft.com/office/officeart/2005/8/layout/vList3#2"/>
    <dgm:cxn modelId="{93F9D25C-17B0-4CF4-948A-AC60DA426AF6}" srcId="{F9F079DD-185D-459A-BC02-5B0BE3C2EED1}" destId="{FC7E2372-DBA8-4955-B1D9-5C9F7D1EA8AF}" srcOrd="3" destOrd="0" parTransId="{C1667F0B-E8A2-4C71-8AF6-99FF4F8E2310}" sibTransId="{44FE0D05-F4A0-4B48-B454-570849A3AF51}"/>
    <dgm:cxn modelId="{088DA68A-01C3-4447-893D-91060EA51FAC}" type="presOf" srcId="{07A1EAB7-F2EB-434E-96DD-06B0F8CBF8B2}" destId="{28B4B87F-5252-47B5-9918-6D72C268BF52}" srcOrd="0" destOrd="0" presId="urn:microsoft.com/office/officeart/2005/8/layout/vList3#2"/>
    <dgm:cxn modelId="{DCE2D98D-8CA0-4D62-AE0C-D473C18D1790}" srcId="{F9F079DD-185D-459A-BC02-5B0BE3C2EED1}" destId="{7E30027B-D526-4FCB-94BF-DFB1795F8D8E}" srcOrd="2" destOrd="0" parTransId="{2ED83053-BC4D-47DD-B45C-7EDDC496E1D1}" sibTransId="{7B9FB67B-BABD-4638-AA58-7FF23C17EC09}"/>
    <dgm:cxn modelId="{6E9EA0DF-8422-4C83-8519-53BB1B33D365}" srcId="{F9F079DD-185D-459A-BC02-5B0BE3C2EED1}" destId="{07A1EAB7-F2EB-434E-96DD-06B0F8CBF8B2}" srcOrd="5" destOrd="0" parTransId="{BB8757D8-3AF3-40F0-A4BD-C357AB290DAD}" sibTransId="{3D7CD5D2-7865-47BC-816E-5D241607405B}"/>
    <dgm:cxn modelId="{70180E3A-CAF5-4CC8-BA7F-51D4D436B0B6}" type="presOf" srcId="{6024F02D-564A-4CDF-ADF5-5B4F62CCEE33}" destId="{E113DDA7-1CF3-4FCD-AFC0-06F410F65F32}" srcOrd="0" destOrd="0" presId="urn:microsoft.com/office/officeart/2005/8/layout/vList3#2"/>
    <dgm:cxn modelId="{7A60F812-3595-41EA-9F99-8E0AEDC8FF51}" srcId="{F9F079DD-185D-459A-BC02-5B0BE3C2EED1}" destId="{6024F02D-564A-4CDF-ADF5-5B4F62CCEE33}" srcOrd="1" destOrd="0" parTransId="{1365EAD6-6A4A-4266-9EAA-2E83BCEF7F76}" sibTransId="{5EBBE34D-C77D-4E9D-BC8C-035C0F02AB33}"/>
    <dgm:cxn modelId="{281ED599-8708-4F58-8F74-28B2C7823CCA}" type="presParOf" srcId="{A3A22485-B9B3-4F1A-9B56-3BD3F6F9DCE2}" destId="{82BE8813-3B00-44D3-84C5-5EDB5E9AEA4A}" srcOrd="0" destOrd="0" presId="urn:microsoft.com/office/officeart/2005/8/layout/vList3#2"/>
    <dgm:cxn modelId="{B10F58F8-F0BD-4734-8174-21FE6FE9AA47}" type="presParOf" srcId="{82BE8813-3B00-44D3-84C5-5EDB5E9AEA4A}" destId="{903E60DF-F723-4827-8D8F-FB102854E8DC}" srcOrd="0" destOrd="0" presId="urn:microsoft.com/office/officeart/2005/8/layout/vList3#2"/>
    <dgm:cxn modelId="{8028B087-C807-481E-BF4B-5083AFEB9318}" type="presParOf" srcId="{82BE8813-3B00-44D3-84C5-5EDB5E9AEA4A}" destId="{37B2EE29-1551-400E-A735-9AEFAE012B90}" srcOrd="1" destOrd="0" presId="urn:microsoft.com/office/officeart/2005/8/layout/vList3#2"/>
    <dgm:cxn modelId="{A86D84AF-59DA-4417-8420-D871467D3EE6}" type="presParOf" srcId="{A3A22485-B9B3-4F1A-9B56-3BD3F6F9DCE2}" destId="{A2335501-DB23-41C3-A48D-94CC2EE1C7A3}" srcOrd="1" destOrd="0" presId="urn:microsoft.com/office/officeart/2005/8/layout/vList3#2"/>
    <dgm:cxn modelId="{EEC9702F-2576-4DCF-AB99-E2C016EDAD5C}" type="presParOf" srcId="{A3A22485-B9B3-4F1A-9B56-3BD3F6F9DCE2}" destId="{DD264339-535E-49EC-8C8F-B761A455195C}" srcOrd="2" destOrd="0" presId="urn:microsoft.com/office/officeart/2005/8/layout/vList3#2"/>
    <dgm:cxn modelId="{699F2B7C-73AE-4527-800F-0E46CEF1C25F}" type="presParOf" srcId="{DD264339-535E-49EC-8C8F-B761A455195C}" destId="{CC9ACE49-C597-40A8-B086-B1EFAF113982}" srcOrd="0" destOrd="0" presId="urn:microsoft.com/office/officeart/2005/8/layout/vList3#2"/>
    <dgm:cxn modelId="{644184AF-C19E-4A8A-935C-D4712F68F5F2}" type="presParOf" srcId="{DD264339-535E-49EC-8C8F-B761A455195C}" destId="{E113DDA7-1CF3-4FCD-AFC0-06F410F65F32}" srcOrd="1" destOrd="0" presId="urn:microsoft.com/office/officeart/2005/8/layout/vList3#2"/>
    <dgm:cxn modelId="{CD34A74F-AE40-4DE4-BA00-0EDA30CFC171}" type="presParOf" srcId="{A3A22485-B9B3-4F1A-9B56-3BD3F6F9DCE2}" destId="{20D2687D-03FE-48AD-A961-14CC1154A605}" srcOrd="3" destOrd="0" presId="urn:microsoft.com/office/officeart/2005/8/layout/vList3#2"/>
    <dgm:cxn modelId="{80016BBA-47A4-414A-98AE-401BFA5DD6CD}" type="presParOf" srcId="{A3A22485-B9B3-4F1A-9B56-3BD3F6F9DCE2}" destId="{A48B9141-3792-4215-BF27-98072CB5C9AC}" srcOrd="4" destOrd="0" presId="urn:microsoft.com/office/officeart/2005/8/layout/vList3#2"/>
    <dgm:cxn modelId="{1E70394B-9E22-4CD9-A38B-4A8CACF3A71D}" type="presParOf" srcId="{A48B9141-3792-4215-BF27-98072CB5C9AC}" destId="{CFC92A55-5B8A-43B6-B8D6-B5C9ABBB6A73}" srcOrd="0" destOrd="0" presId="urn:microsoft.com/office/officeart/2005/8/layout/vList3#2"/>
    <dgm:cxn modelId="{031DEE8C-C682-46AC-9119-B4B0EC972DA3}" type="presParOf" srcId="{A48B9141-3792-4215-BF27-98072CB5C9AC}" destId="{D0033C3E-068F-4B22-B0C5-9226A4FAC2F4}" srcOrd="1" destOrd="0" presId="urn:microsoft.com/office/officeart/2005/8/layout/vList3#2"/>
    <dgm:cxn modelId="{93B7D415-133B-44DF-95A8-3F728352D7CF}" type="presParOf" srcId="{A3A22485-B9B3-4F1A-9B56-3BD3F6F9DCE2}" destId="{22C712ED-77A1-4812-B8AA-29D8C4E406FA}" srcOrd="5" destOrd="0" presId="urn:microsoft.com/office/officeart/2005/8/layout/vList3#2"/>
    <dgm:cxn modelId="{FF62EF3E-BCF0-4C3C-A24B-F9FC20988832}" type="presParOf" srcId="{A3A22485-B9B3-4F1A-9B56-3BD3F6F9DCE2}" destId="{49947B1B-4656-4B5A-B13F-8232EA48D1B9}" srcOrd="6" destOrd="0" presId="urn:microsoft.com/office/officeart/2005/8/layout/vList3#2"/>
    <dgm:cxn modelId="{6AD199E1-645A-4788-834E-DEF3030C5ED1}" type="presParOf" srcId="{49947B1B-4656-4B5A-B13F-8232EA48D1B9}" destId="{541026BD-587C-4896-A282-A400110312DA}" srcOrd="0" destOrd="0" presId="urn:microsoft.com/office/officeart/2005/8/layout/vList3#2"/>
    <dgm:cxn modelId="{1054B415-6B6B-4A48-A144-3E0B80399E8A}" type="presParOf" srcId="{49947B1B-4656-4B5A-B13F-8232EA48D1B9}" destId="{9F996029-6792-477A-AA41-EA04F93A2FA1}" srcOrd="1" destOrd="0" presId="urn:microsoft.com/office/officeart/2005/8/layout/vList3#2"/>
    <dgm:cxn modelId="{C0516ACA-10B3-4994-9D3D-C221AD9B6FA5}" type="presParOf" srcId="{A3A22485-B9B3-4F1A-9B56-3BD3F6F9DCE2}" destId="{A314BEFD-6662-4D22-B4F2-56FE37F46052}" srcOrd="7" destOrd="0" presId="urn:microsoft.com/office/officeart/2005/8/layout/vList3#2"/>
    <dgm:cxn modelId="{04D40895-B575-4C71-92C4-1F130443823E}" type="presParOf" srcId="{A3A22485-B9B3-4F1A-9B56-3BD3F6F9DCE2}" destId="{6E21D696-E3E1-460D-A397-70C0FCC7BC3C}" srcOrd="8" destOrd="0" presId="urn:microsoft.com/office/officeart/2005/8/layout/vList3#2"/>
    <dgm:cxn modelId="{4CC76F92-B7DB-4E51-8A1B-52164103D3DA}" type="presParOf" srcId="{6E21D696-E3E1-460D-A397-70C0FCC7BC3C}" destId="{0B64C8B9-D87C-4300-B968-5A919221A070}" srcOrd="0" destOrd="0" presId="urn:microsoft.com/office/officeart/2005/8/layout/vList3#2"/>
    <dgm:cxn modelId="{71F0B2C6-4BD0-46C1-892E-1E571CF7C506}" type="presParOf" srcId="{6E21D696-E3E1-460D-A397-70C0FCC7BC3C}" destId="{94F3F74A-1B70-403D-A180-8523E13584D0}" srcOrd="1" destOrd="0" presId="urn:microsoft.com/office/officeart/2005/8/layout/vList3#2"/>
    <dgm:cxn modelId="{30D81DDE-8F84-4A8D-9721-DD2346A6C433}" type="presParOf" srcId="{A3A22485-B9B3-4F1A-9B56-3BD3F6F9DCE2}" destId="{C758C9D5-E4CA-46CD-A2E3-2D4B3A68B6E2}" srcOrd="9" destOrd="0" presId="urn:microsoft.com/office/officeart/2005/8/layout/vList3#2"/>
    <dgm:cxn modelId="{6485B172-109C-4C9A-93ED-3D53F4888C18}" type="presParOf" srcId="{A3A22485-B9B3-4F1A-9B56-3BD3F6F9DCE2}" destId="{AF628462-6DA2-4A88-864A-BFD5EAD777D1}" srcOrd="10" destOrd="0" presId="urn:microsoft.com/office/officeart/2005/8/layout/vList3#2"/>
    <dgm:cxn modelId="{462C022E-D948-4B7A-8D59-ACCAB677B1D3}" type="presParOf" srcId="{AF628462-6DA2-4A88-864A-BFD5EAD777D1}" destId="{9840E0FC-FC55-4680-B76E-214ED3CCD757}" srcOrd="0" destOrd="0" presId="urn:microsoft.com/office/officeart/2005/8/layout/vList3#2"/>
    <dgm:cxn modelId="{6AF57DA9-C6A0-4528-9692-9D86ED9E5FF0}" type="presParOf" srcId="{AF628462-6DA2-4A88-864A-BFD5EAD777D1}" destId="{28B4B87F-5252-47B5-9918-6D72C268BF52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9849620-B508-4D80-B6D0-E3B99BAD5C06}" type="doc">
      <dgm:prSet loTypeId="urn:microsoft.com/office/officeart/2005/8/layout/lProcess2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945D9D4E-300C-4D45-9E40-B9B7C3081A81}">
      <dgm:prSet phldrT="[Text]"/>
      <dgm:spPr/>
      <dgm:t>
        <a:bodyPr/>
        <a:lstStyle/>
        <a:p>
          <a:r>
            <a:rPr lang="en-US" dirty="0" smtClean="0"/>
            <a:t>CPNS DAN PNS MUTASI DI LINGKUP DINAS PENDIDIKAN</a:t>
          </a:r>
          <a:endParaRPr lang="en-US" dirty="0"/>
        </a:p>
      </dgm:t>
    </dgm:pt>
    <dgm:pt modelId="{4F5D8DA2-3364-4A2E-A7F7-F975222E8735}" type="parTrans" cxnId="{02A6309F-AC1B-40B8-8576-A3464DA44C94}">
      <dgm:prSet/>
      <dgm:spPr/>
      <dgm:t>
        <a:bodyPr/>
        <a:lstStyle/>
        <a:p>
          <a:endParaRPr lang="en-US"/>
        </a:p>
      </dgm:t>
    </dgm:pt>
    <dgm:pt modelId="{780A09E0-76FE-457F-B80E-FEFF831D7732}" type="sibTrans" cxnId="{02A6309F-AC1B-40B8-8576-A3464DA44C94}">
      <dgm:prSet/>
      <dgm:spPr/>
      <dgm:t>
        <a:bodyPr/>
        <a:lstStyle/>
        <a:p>
          <a:endParaRPr lang="en-US"/>
        </a:p>
      </dgm:t>
    </dgm:pt>
    <dgm:pt modelId="{7DEF69C7-30AE-424A-856C-F2F1F8E46697}">
      <dgm:prSet phldrT="[Text]" custT="1"/>
      <dgm:spPr/>
      <dgm:t>
        <a:bodyPr/>
        <a:lstStyle/>
        <a:p>
          <a:r>
            <a:rPr lang="en-US" sz="2400" dirty="0" smtClean="0"/>
            <a:t>KEPALA SEKOLAH</a:t>
          </a:r>
          <a:endParaRPr lang="en-US" sz="2400" dirty="0"/>
        </a:p>
      </dgm:t>
    </dgm:pt>
    <dgm:pt modelId="{082BE49A-447B-4D3E-9C56-CF685B1C98C3}" type="parTrans" cxnId="{EC2FC7EF-9DFD-413E-8CD4-4633A2E5B7BA}">
      <dgm:prSet/>
      <dgm:spPr/>
      <dgm:t>
        <a:bodyPr/>
        <a:lstStyle/>
        <a:p>
          <a:endParaRPr lang="en-US"/>
        </a:p>
      </dgm:t>
    </dgm:pt>
    <dgm:pt modelId="{5BC8336A-1CA0-4C2B-B7CD-947EFE8AD8B5}" type="sibTrans" cxnId="{EC2FC7EF-9DFD-413E-8CD4-4633A2E5B7BA}">
      <dgm:prSet/>
      <dgm:spPr/>
      <dgm:t>
        <a:bodyPr/>
        <a:lstStyle/>
        <a:p>
          <a:endParaRPr lang="en-US"/>
        </a:p>
      </dgm:t>
    </dgm:pt>
    <dgm:pt modelId="{0ED7B4F8-D558-424F-9829-CB6EBEB46CF7}">
      <dgm:prSet phldrT="[Text]" custT="1"/>
      <dgm:spPr/>
      <dgm:t>
        <a:bodyPr/>
        <a:lstStyle/>
        <a:p>
          <a:r>
            <a:rPr lang="en-US" sz="2400" dirty="0" smtClean="0"/>
            <a:t>KEPALA DINAS PENDIDIKAN</a:t>
          </a:r>
          <a:endParaRPr lang="en-US" sz="2400" dirty="0"/>
        </a:p>
      </dgm:t>
    </dgm:pt>
    <dgm:pt modelId="{69CC6F28-B698-41C5-85B6-EE1C667CF85B}" type="parTrans" cxnId="{DF99CDC5-54EA-44FF-9FB8-A43B2A2B8EB3}">
      <dgm:prSet/>
      <dgm:spPr/>
      <dgm:t>
        <a:bodyPr/>
        <a:lstStyle/>
        <a:p>
          <a:endParaRPr lang="en-US"/>
        </a:p>
      </dgm:t>
    </dgm:pt>
    <dgm:pt modelId="{655DC037-5B98-4618-A181-91B2E3D0765F}" type="sibTrans" cxnId="{DF99CDC5-54EA-44FF-9FB8-A43B2A2B8EB3}">
      <dgm:prSet/>
      <dgm:spPr/>
      <dgm:t>
        <a:bodyPr/>
        <a:lstStyle/>
        <a:p>
          <a:endParaRPr lang="en-US"/>
        </a:p>
      </dgm:t>
    </dgm:pt>
    <dgm:pt modelId="{FC8B2099-5335-4717-A987-C980C14C4DA9}">
      <dgm:prSet phldrT="[Text]"/>
      <dgm:spPr/>
      <dgm:t>
        <a:bodyPr/>
        <a:lstStyle/>
        <a:p>
          <a:r>
            <a:rPr lang="en-US" dirty="0" smtClean="0"/>
            <a:t>CPNS DAN PNS MUTASI DI LINGKUP KEMENTERIAN AGAMA</a:t>
          </a:r>
          <a:endParaRPr lang="en-US" dirty="0"/>
        </a:p>
      </dgm:t>
    </dgm:pt>
    <dgm:pt modelId="{462E2F60-5183-4A57-8A93-1EE1C42E9872}" type="parTrans" cxnId="{D98C0322-4002-4076-9361-E02C9F907BD9}">
      <dgm:prSet/>
      <dgm:spPr/>
      <dgm:t>
        <a:bodyPr/>
        <a:lstStyle/>
        <a:p>
          <a:endParaRPr lang="en-US"/>
        </a:p>
      </dgm:t>
    </dgm:pt>
    <dgm:pt modelId="{23A3883B-749E-42FA-AB19-3FCE21B35E5E}" type="sibTrans" cxnId="{D98C0322-4002-4076-9361-E02C9F907BD9}">
      <dgm:prSet/>
      <dgm:spPr/>
      <dgm:t>
        <a:bodyPr/>
        <a:lstStyle/>
        <a:p>
          <a:endParaRPr lang="en-US"/>
        </a:p>
      </dgm:t>
    </dgm:pt>
    <dgm:pt modelId="{E9A898D9-9D42-4712-A2FE-8C3F11246FF3}">
      <dgm:prSet phldrT="[Text]" custT="1"/>
      <dgm:spPr/>
      <dgm:t>
        <a:bodyPr/>
        <a:lstStyle/>
        <a:p>
          <a:r>
            <a:rPr lang="en-US" sz="2400" dirty="0" smtClean="0"/>
            <a:t>KEPALA MADRASAH</a:t>
          </a:r>
          <a:endParaRPr lang="en-US" sz="2400" dirty="0"/>
        </a:p>
      </dgm:t>
    </dgm:pt>
    <dgm:pt modelId="{5ED436EB-FA96-4E7A-A5D6-0C83138D4356}" type="parTrans" cxnId="{1FDA9911-3D0F-42A7-A6E0-E76D7D7CFF79}">
      <dgm:prSet/>
      <dgm:spPr/>
      <dgm:t>
        <a:bodyPr/>
        <a:lstStyle/>
        <a:p>
          <a:endParaRPr lang="en-US"/>
        </a:p>
      </dgm:t>
    </dgm:pt>
    <dgm:pt modelId="{9459225A-57C0-4EBD-8EC5-7E4678FD6C4E}" type="sibTrans" cxnId="{1FDA9911-3D0F-42A7-A6E0-E76D7D7CFF79}">
      <dgm:prSet/>
      <dgm:spPr/>
      <dgm:t>
        <a:bodyPr/>
        <a:lstStyle/>
        <a:p>
          <a:endParaRPr lang="en-US"/>
        </a:p>
      </dgm:t>
    </dgm:pt>
    <dgm:pt modelId="{0E555646-852F-4031-BE19-F25E1F7D75FF}">
      <dgm:prSet phldrT="[Text]"/>
      <dgm:spPr/>
      <dgm:t>
        <a:bodyPr/>
        <a:lstStyle/>
        <a:p>
          <a:r>
            <a:rPr lang="en-US" dirty="0" smtClean="0"/>
            <a:t>KEP. KANTOR KEMENTERIAN AGAMA</a:t>
          </a:r>
          <a:endParaRPr lang="en-US" dirty="0"/>
        </a:p>
      </dgm:t>
    </dgm:pt>
    <dgm:pt modelId="{FDC544B2-11BB-4030-9672-6E51DA4DCF3A}" type="parTrans" cxnId="{04989071-71B5-46CD-B43B-096C96D73DC8}">
      <dgm:prSet/>
      <dgm:spPr/>
      <dgm:t>
        <a:bodyPr/>
        <a:lstStyle/>
        <a:p>
          <a:endParaRPr lang="en-US"/>
        </a:p>
      </dgm:t>
    </dgm:pt>
    <dgm:pt modelId="{D684D906-DDFD-4C5A-9AC6-16815F3C7FA8}" type="sibTrans" cxnId="{04989071-71B5-46CD-B43B-096C96D73DC8}">
      <dgm:prSet/>
      <dgm:spPr/>
      <dgm:t>
        <a:bodyPr/>
        <a:lstStyle/>
        <a:p>
          <a:endParaRPr lang="en-US"/>
        </a:p>
      </dgm:t>
    </dgm:pt>
    <dgm:pt modelId="{6B9326CA-69C3-4007-8F34-1AF18C253EF0}">
      <dgm:prSet phldrT="[Text]"/>
      <dgm:spPr/>
      <dgm:t>
        <a:bodyPr/>
        <a:lstStyle/>
        <a:p>
          <a:r>
            <a:rPr lang="en-US" dirty="0" smtClean="0"/>
            <a:t>BUKAN PNS</a:t>
          </a:r>
          <a:endParaRPr lang="en-US" dirty="0"/>
        </a:p>
      </dgm:t>
    </dgm:pt>
    <dgm:pt modelId="{3F5B68F8-8ED0-481A-96D9-9F67A5FC3D44}" type="parTrans" cxnId="{B59C06E8-CDD9-4E61-A30F-79E0DCA08256}">
      <dgm:prSet/>
      <dgm:spPr/>
      <dgm:t>
        <a:bodyPr/>
        <a:lstStyle/>
        <a:p>
          <a:endParaRPr lang="en-US"/>
        </a:p>
      </dgm:t>
    </dgm:pt>
    <dgm:pt modelId="{993D8060-9B86-4F0D-B356-BEF679FC3426}" type="sibTrans" cxnId="{B59C06E8-CDD9-4E61-A30F-79E0DCA08256}">
      <dgm:prSet/>
      <dgm:spPr/>
      <dgm:t>
        <a:bodyPr/>
        <a:lstStyle/>
        <a:p>
          <a:endParaRPr lang="en-US"/>
        </a:p>
      </dgm:t>
    </dgm:pt>
    <dgm:pt modelId="{C28E214B-C077-4963-864B-3F6FCA9C3A98}">
      <dgm:prSet phldrT="[Text]" custT="1"/>
      <dgm:spPr/>
      <dgm:t>
        <a:bodyPr/>
        <a:lstStyle/>
        <a:p>
          <a:r>
            <a:rPr lang="en-US" sz="2400" dirty="0" smtClean="0"/>
            <a:t>KEPALA SEKOLAH/</a:t>
          </a:r>
        </a:p>
        <a:p>
          <a:r>
            <a:rPr lang="en-US" sz="2400" dirty="0" smtClean="0"/>
            <a:t>MADRASAH</a:t>
          </a:r>
          <a:endParaRPr lang="en-US" sz="2400" dirty="0"/>
        </a:p>
      </dgm:t>
    </dgm:pt>
    <dgm:pt modelId="{EE956788-87B5-48BA-8096-09EB2D775828}" type="parTrans" cxnId="{1A62A96D-E647-411E-903B-8CD2EFE60551}">
      <dgm:prSet/>
      <dgm:spPr/>
      <dgm:t>
        <a:bodyPr/>
        <a:lstStyle/>
        <a:p>
          <a:endParaRPr lang="en-US"/>
        </a:p>
      </dgm:t>
    </dgm:pt>
    <dgm:pt modelId="{0B23CC8C-E9D4-42E0-B7A0-5C2B7924667E}" type="sibTrans" cxnId="{1A62A96D-E647-411E-903B-8CD2EFE60551}">
      <dgm:prSet/>
      <dgm:spPr/>
      <dgm:t>
        <a:bodyPr/>
        <a:lstStyle/>
        <a:p>
          <a:endParaRPr lang="en-US"/>
        </a:p>
      </dgm:t>
    </dgm:pt>
    <dgm:pt modelId="{022F1219-5F56-47A0-8313-538633D6E3E6}">
      <dgm:prSet phldrT="[Text]"/>
      <dgm:spPr/>
      <dgm:t>
        <a:bodyPr/>
        <a:lstStyle/>
        <a:p>
          <a:r>
            <a:rPr lang="en-US" dirty="0" smtClean="0"/>
            <a:t>PENYELENGARA PENDIDIKAN</a:t>
          </a:r>
          <a:endParaRPr lang="en-US" dirty="0"/>
        </a:p>
      </dgm:t>
    </dgm:pt>
    <dgm:pt modelId="{949F2F87-4D09-4873-8FDA-AEF0FEC93FF7}" type="parTrans" cxnId="{707B7B6B-55C0-4E6F-8116-11A949C8A770}">
      <dgm:prSet/>
      <dgm:spPr/>
      <dgm:t>
        <a:bodyPr/>
        <a:lstStyle/>
        <a:p>
          <a:endParaRPr lang="en-US"/>
        </a:p>
      </dgm:t>
    </dgm:pt>
    <dgm:pt modelId="{BA139629-2B33-4047-AACE-0B36051DBF68}" type="sibTrans" cxnId="{707B7B6B-55C0-4E6F-8116-11A949C8A770}">
      <dgm:prSet/>
      <dgm:spPr/>
      <dgm:t>
        <a:bodyPr/>
        <a:lstStyle/>
        <a:p>
          <a:endParaRPr lang="en-US"/>
        </a:p>
      </dgm:t>
    </dgm:pt>
    <dgm:pt modelId="{1D95B9B0-47CF-41AE-8644-A4289D04FB88}" type="pres">
      <dgm:prSet presAssocID="{C9849620-B508-4D80-B6D0-E3B99BAD5C06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F6A7D81-8842-492B-A6B2-0D3E6337814F}" type="pres">
      <dgm:prSet presAssocID="{945D9D4E-300C-4D45-9E40-B9B7C3081A81}" presName="compNode" presStyleCnt="0"/>
      <dgm:spPr/>
    </dgm:pt>
    <dgm:pt modelId="{14B7A9BD-4AFA-4620-84D9-AFFED7B865E3}" type="pres">
      <dgm:prSet presAssocID="{945D9D4E-300C-4D45-9E40-B9B7C3081A81}" presName="aNode" presStyleLbl="bgShp" presStyleIdx="0" presStyleCnt="3"/>
      <dgm:spPr/>
      <dgm:t>
        <a:bodyPr/>
        <a:lstStyle/>
        <a:p>
          <a:endParaRPr lang="en-US"/>
        </a:p>
      </dgm:t>
    </dgm:pt>
    <dgm:pt modelId="{F9A56DF0-2456-47B7-98A0-5EE8B8D1FACD}" type="pres">
      <dgm:prSet presAssocID="{945D9D4E-300C-4D45-9E40-B9B7C3081A81}" presName="textNode" presStyleLbl="bgShp" presStyleIdx="0" presStyleCnt="3"/>
      <dgm:spPr/>
      <dgm:t>
        <a:bodyPr/>
        <a:lstStyle/>
        <a:p>
          <a:endParaRPr lang="en-US"/>
        </a:p>
      </dgm:t>
    </dgm:pt>
    <dgm:pt modelId="{73C48A98-F050-4253-B528-416949905295}" type="pres">
      <dgm:prSet presAssocID="{945D9D4E-300C-4D45-9E40-B9B7C3081A81}" presName="compChildNode" presStyleCnt="0"/>
      <dgm:spPr/>
    </dgm:pt>
    <dgm:pt modelId="{BDC56B09-51CA-41A3-A0D8-B21230F38A05}" type="pres">
      <dgm:prSet presAssocID="{945D9D4E-300C-4D45-9E40-B9B7C3081A81}" presName="theInnerList" presStyleCnt="0"/>
      <dgm:spPr/>
    </dgm:pt>
    <dgm:pt modelId="{B53C56BA-C9FA-4E23-8D38-47D0B38070FE}" type="pres">
      <dgm:prSet presAssocID="{7DEF69C7-30AE-424A-856C-F2F1F8E46697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7C6C2E-A383-4362-8F98-4B18AE1EBF90}" type="pres">
      <dgm:prSet presAssocID="{7DEF69C7-30AE-424A-856C-F2F1F8E46697}" presName="aSpace2" presStyleCnt="0"/>
      <dgm:spPr/>
    </dgm:pt>
    <dgm:pt modelId="{101ECAF6-C475-4357-8445-88317CF4D92E}" type="pres">
      <dgm:prSet presAssocID="{0ED7B4F8-D558-424F-9829-CB6EBEB46CF7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10A783-50F7-49AB-89BE-34F22DF608A8}" type="pres">
      <dgm:prSet presAssocID="{945D9D4E-300C-4D45-9E40-B9B7C3081A81}" presName="aSpace" presStyleCnt="0"/>
      <dgm:spPr/>
    </dgm:pt>
    <dgm:pt modelId="{F7EE1E18-B7AB-4792-B98D-A73CA33FFF35}" type="pres">
      <dgm:prSet presAssocID="{FC8B2099-5335-4717-A987-C980C14C4DA9}" presName="compNode" presStyleCnt="0"/>
      <dgm:spPr/>
    </dgm:pt>
    <dgm:pt modelId="{8505CB22-B6C6-4503-AAC3-0E01E36EEAD1}" type="pres">
      <dgm:prSet presAssocID="{FC8B2099-5335-4717-A987-C980C14C4DA9}" presName="aNode" presStyleLbl="bgShp" presStyleIdx="1" presStyleCnt="3"/>
      <dgm:spPr/>
      <dgm:t>
        <a:bodyPr/>
        <a:lstStyle/>
        <a:p>
          <a:endParaRPr lang="en-US"/>
        </a:p>
      </dgm:t>
    </dgm:pt>
    <dgm:pt modelId="{2945180E-DFA1-4B85-ADE6-64658CBBED9E}" type="pres">
      <dgm:prSet presAssocID="{FC8B2099-5335-4717-A987-C980C14C4DA9}" presName="textNode" presStyleLbl="bgShp" presStyleIdx="1" presStyleCnt="3"/>
      <dgm:spPr/>
      <dgm:t>
        <a:bodyPr/>
        <a:lstStyle/>
        <a:p>
          <a:endParaRPr lang="en-US"/>
        </a:p>
      </dgm:t>
    </dgm:pt>
    <dgm:pt modelId="{8BC642C4-3F20-4B14-84D3-4D7C8CCCF013}" type="pres">
      <dgm:prSet presAssocID="{FC8B2099-5335-4717-A987-C980C14C4DA9}" presName="compChildNode" presStyleCnt="0"/>
      <dgm:spPr/>
    </dgm:pt>
    <dgm:pt modelId="{964B3350-F8CA-4466-9C3A-CF5ADC002909}" type="pres">
      <dgm:prSet presAssocID="{FC8B2099-5335-4717-A987-C980C14C4DA9}" presName="theInnerList" presStyleCnt="0"/>
      <dgm:spPr/>
    </dgm:pt>
    <dgm:pt modelId="{FFB9A8EB-6ABB-494F-A4A9-60A652A43323}" type="pres">
      <dgm:prSet presAssocID="{E9A898D9-9D42-4712-A2FE-8C3F11246FF3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00ECDC-AA50-454D-B852-FC88D11D35C4}" type="pres">
      <dgm:prSet presAssocID="{E9A898D9-9D42-4712-A2FE-8C3F11246FF3}" presName="aSpace2" presStyleCnt="0"/>
      <dgm:spPr/>
    </dgm:pt>
    <dgm:pt modelId="{DFF5788B-E7F4-4C12-8953-D00A9F3E4064}" type="pres">
      <dgm:prSet presAssocID="{0E555646-852F-4031-BE19-F25E1F7D75FF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13A72A-F9DC-4C1F-94A4-CDEE1D0C718D}" type="pres">
      <dgm:prSet presAssocID="{FC8B2099-5335-4717-A987-C980C14C4DA9}" presName="aSpace" presStyleCnt="0"/>
      <dgm:spPr/>
    </dgm:pt>
    <dgm:pt modelId="{ED1079D3-258E-47E4-AD56-C70401658174}" type="pres">
      <dgm:prSet presAssocID="{6B9326CA-69C3-4007-8F34-1AF18C253EF0}" presName="compNode" presStyleCnt="0"/>
      <dgm:spPr/>
    </dgm:pt>
    <dgm:pt modelId="{3EC9759D-08A6-4445-A957-B437748FAA98}" type="pres">
      <dgm:prSet presAssocID="{6B9326CA-69C3-4007-8F34-1AF18C253EF0}" presName="aNode" presStyleLbl="bgShp" presStyleIdx="2" presStyleCnt="3"/>
      <dgm:spPr/>
      <dgm:t>
        <a:bodyPr/>
        <a:lstStyle/>
        <a:p>
          <a:endParaRPr lang="en-US"/>
        </a:p>
      </dgm:t>
    </dgm:pt>
    <dgm:pt modelId="{B1EF82F8-6CB3-4642-AE80-5547C3607D0A}" type="pres">
      <dgm:prSet presAssocID="{6B9326CA-69C3-4007-8F34-1AF18C253EF0}" presName="textNode" presStyleLbl="bgShp" presStyleIdx="2" presStyleCnt="3"/>
      <dgm:spPr/>
      <dgm:t>
        <a:bodyPr/>
        <a:lstStyle/>
        <a:p>
          <a:endParaRPr lang="en-US"/>
        </a:p>
      </dgm:t>
    </dgm:pt>
    <dgm:pt modelId="{95549866-A2F4-4B68-8C11-F074303E574F}" type="pres">
      <dgm:prSet presAssocID="{6B9326CA-69C3-4007-8F34-1AF18C253EF0}" presName="compChildNode" presStyleCnt="0"/>
      <dgm:spPr/>
    </dgm:pt>
    <dgm:pt modelId="{8A4022FE-DA74-4053-BF3D-B656B4DFB41C}" type="pres">
      <dgm:prSet presAssocID="{6B9326CA-69C3-4007-8F34-1AF18C253EF0}" presName="theInnerList" presStyleCnt="0"/>
      <dgm:spPr/>
    </dgm:pt>
    <dgm:pt modelId="{1C8C12D1-39B7-4BD0-BFAC-D080FAFFB76A}" type="pres">
      <dgm:prSet presAssocID="{C28E214B-C077-4963-864B-3F6FCA9C3A98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B88A9F-B5ED-4F5B-A36D-80F6D97E1934}" type="pres">
      <dgm:prSet presAssocID="{C28E214B-C077-4963-864B-3F6FCA9C3A98}" presName="aSpace2" presStyleCnt="0"/>
      <dgm:spPr/>
    </dgm:pt>
    <dgm:pt modelId="{DC2BEF46-BC4A-4A63-AA2B-500CEA46822F}" type="pres">
      <dgm:prSet presAssocID="{022F1219-5F56-47A0-8313-538633D6E3E6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1520DE4-7C2D-4D44-8F3F-86E9CC205D36}" type="presOf" srcId="{945D9D4E-300C-4D45-9E40-B9B7C3081A81}" destId="{14B7A9BD-4AFA-4620-84D9-AFFED7B865E3}" srcOrd="0" destOrd="0" presId="urn:microsoft.com/office/officeart/2005/8/layout/lProcess2"/>
    <dgm:cxn modelId="{D97A4850-5E0F-4E7C-8419-C6D1DEE47E1F}" type="presOf" srcId="{7DEF69C7-30AE-424A-856C-F2F1F8E46697}" destId="{B53C56BA-C9FA-4E23-8D38-47D0B38070FE}" srcOrd="0" destOrd="0" presId="urn:microsoft.com/office/officeart/2005/8/layout/lProcess2"/>
    <dgm:cxn modelId="{1A62A96D-E647-411E-903B-8CD2EFE60551}" srcId="{6B9326CA-69C3-4007-8F34-1AF18C253EF0}" destId="{C28E214B-C077-4963-864B-3F6FCA9C3A98}" srcOrd="0" destOrd="0" parTransId="{EE956788-87B5-48BA-8096-09EB2D775828}" sibTransId="{0B23CC8C-E9D4-42E0-B7A0-5C2B7924667E}"/>
    <dgm:cxn modelId="{09C46187-E066-4A89-B338-1693A697B23B}" type="presOf" srcId="{6B9326CA-69C3-4007-8F34-1AF18C253EF0}" destId="{B1EF82F8-6CB3-4642-AE80-5547C3607D0A}" srcOrd="1" destOrd="0" presId="urn:microsoft.com/office/officeart/2005/8/layout/lProcess2"/>
    <dgm:cxn modelId="{B59C06E8-CDD9-4E61-A30F-79E0DCA08256}" srcId="{C9849620-B508-4D80-B6D0-E3B99BAD5C06}" destId="{6B9326CA-69C3-4007-8F34-1AF18C253EF0}" srcOrd="2" destOrd="0" parTransId="{3F5B68F8-8ED0-481A-96D9-9F67A5FC3D44}" sibTransId="{993D8060-9B86-4F0D-B356-BEF679FC3426}"/>
    <dgm:cxn modelId="{15EED9C3-D53E-430D-9CCB-E2D5E04C7BCD}" type="presOf" srcId="{022F1219-5F56-47A0-8313-538633D6E3E6}" destId="{DC2BEF46-BC4A-4A63-AA2B-500CEA46822F}" srcOrd="0" destOrd="0" presId="urn:microsoft.com/office/officeart/2005/8/layout/lProcess2"/>
    <dgm:cxn modelId="{23EB4B68-9380-45CE-A6BC-49C9AE3098BA}" type="presOf" srcId="{945D9D4E-300C-4D45-9E40-B9B7C3081A81}" destId="{F9A56DF0-2456-47B7-98A0-5EE8B8D1FACD}" srcOrd="1" destOrd="0" presId="urn:microsoft.com/office/officeart/2005/8/layout/lProcess2"/>
    <dgm:cxn modelId="{1FDA9911-3D0F-42A7-A6E0-E76D7D7CFF79}" srcId="{FC8B2099-5335-4717-A987-C980C14C4DA9}" destId="{E9A898D9-9D42-4712-A2FE-8C3F11246FF3}" srcOrd="0" destOrd="0" parTransId="{5ED436EB-FA96-4E7A-A5D6-0C83138D4356}" sibTransId="{9459225A-57C0-4EBD-8EC5-7E4678FD6C4E}"/>
    <dgm:cxn modelId="{D98C0322-4002-4076-9361-E02C9F907BD9}" srcId="{C9849620-B508-4D80-B6D0-E3B99BAD5C06}" destId="{FC8B2099-5335-4717-A987-C980C14C4DA9}" srcOrd="1" destOrd="0" parTransId="{462E2F60-5183-4A57-8A93-1EE1C42E9872}" sibTransId="{23A3883B-749E-42FA-AB19-3FCE21B35E5E}"/>
    <dgm:cxn modelId="{90CF377F-A126-4F12-A86F-0E21A1FE5D75}" type="presOf" srcId="{C28E214B-C077-4963-864B-3F6FCA9C3A98}" destId="{1C8C12D1-39B7-4BD0-BFAC-D080FAFFB76A}" srcOrd="0" destOrd="0" presId="urn:microsoft.com/office/officeart/2005/8/layout/lProcess2"/>
    <dgm:cxn modelId="{04989071-71B5-46CD-B43B-096C96D73DC8}" srcId="{FC8B2099-5335-4717-A987-C980C14C4DA9}" destId="{0E555646-852F-4031-BE19-F25E1F7D75FF}" srcOrd="1" destOrd="0" parTransId="{FDC544B2-11BB-4030-9672-6E51DA4DCF3A}" sibTransId="{D684D906-DDFD-4C5A-9AC6-16815F3C7FA8}"/>
    <dgm:cxn modelId="{1DA9F984-1EBB-4412-B021-C1ECE4E349AA}" type="presOf" srcId="{0ED7B4F8-D558-424F-9829-CB6EBEB46CF7}" destId="{101ECAF6-C475-4357-8445-88317CF4D92E}" srcOrd="0" destOrd="0" presId="urn:microsoft.com/office/officeart/2005/8/layout/lProcess2"/>
    <dgm:cxn modelId="{DF99CDC5-54EA-44FF-9FB8-A43B2A2B8EB3}" srcId="{945D9D4E-300C-4D45-9E40-B9B7C3081A81}" destId="{0ED7B4F8-D558-424F-9829-CB6EBEB46CF7}" srcOrd="1" destOrd="0" parTransId="{69CC6F28-B698-41C5-85B6-EE1C667CF85B}" sibTransId="{655DC037-5B98-4618-A181-91B2E3D0765F}"/>
    <dgm:cxn modelId="{9A75E552-FF28-4F05-9D84-9776960D3410}" type="presOf" srcId="{FC8B2099-5335-4717-A987-C980C14C4DA9}" destId="{8505CB22-B6C6-4503-AAC3-0E01E36EEAD1}" srcOrd="0" destOrd="0" presId="urn:microsoft.com/office/officeart/2005/8/layout/lProcess2"/>
    <dgm:cxn modelId="{EC2FC7EF-9DFD-413E-8CD4-4633A2E5B7BA}" srcId="{945D9D4E-300C-4D45-9E40-B9B7C3081A81}" destId="{7DEF69C7-30AE-424A-856C-F2F1F8E46697}" srcOrd="0" destOrd="0" parTransId="{082BE49A-447B-4D3E-9C56-CF685B1C98C3}" sibTransId="{5BC8336A-1CA0-4C2B-B7CD-947EFE8AD8B5}"/>
    <dgm:cxn modelId="{707B7B6B-55C0-4E6F-8116-11A949C8A770}" srcId="{6B9326CA-69C3-4007-8F34-1AF18C253EF0}" destId="{022F1219-5F56-47A0-8313-538633D6E3E6}" srcOrd="1" destOrd="0" parTransId="{949F2F87-4D09-4873-8FDA-AEF0FEC93FF7}" sibTransId="{BA139629-2B33-4047-AACE-0B36051DBF68}"/>
    <dgm:cxn modelId="{BEC536AF-C2D4-472F-A04B-6969B028C0E1}" type="presOf" srcId="{6B9326CA-69C3-4007-8F34-1AF18C253EF0}" destId="{3EC9759D-08A6-4445-A957-B437748FAA98}" srcOrd="0" destOrd="0" presId="urn:microsoft.com/office/officeart/2005/8/layout/lProcess2"/>
    <dgm:cxn modelId="{839A253A-B3B2-404B-9C8C-0CF6B72890BF}" type="presOf" srcId="{C9849620-B508-4D80-B6D0-E3B99BAD5C06}" destId="{1D95B9B0-47CF-41AE-8644-A4289D04FB88}" srcOrd="0" destOrd="0" presId="urn:microsoft.com/office/officeart/2005/8/layout/lProcess2"/>
    <dgm:cxn modelId="{D4EE302A-386E-4501-9CB7-548CEA8324BE}" type="presOf" srcId="{FC8B2099-5335-4717-A987-C980C14C4DA9}" destId="{2945180E-DFA1-4B85-ADE6-64658CBBED9E}" srcOrd="1" destOrd="0" presId="urn:microsoft.com/office/officeart/2005/8/layout/lProcess2"/>
    <dgm:cxn modelId="{DB098BAE-BEE2-4D57-A47D-62C1C0187E7F}" type="presOf" srcId="{0E555646-852F-4031-BE19-F25E1F7D75FF}" destId="{DFF5788B-E7F4-4C12-8953-D00A9F3E4064}" srcOrd="0" destOrd="0" presId="urn:microsoft.com/office/officeart/2005/8/layout/lProcess2"/>
    <dgm:cxn modelId="{308AD34F-FA36-47CD-969E-FB899F2614A5}" type="presOf" srcId="{E9A898D9-9D42-4712-A2FE-8C3F11246FF3}" destId="{FFB9A8EB-6ABB-494F-A4A9-60A652A43323}" srcOrd="0" destOrd="0" presId="urn:microsoft.com/office/officeart/2005/8/layout/lProcess2"/>
    <dgm:cxn modelId="{02A6309F-AC1B-40B8-8576-A3464DA44C94}" srcId="{C9849620-B508-4D80-B6D0-E3B99BAD5C06}" destId="{945D9D4E-300C-4D45-9E40-B9B7C3081A81}" srcOrd="0" destOrd="0" parTransId="{4F5D8DA2-3364-4A2E-A7F7-F975222E8735}" sibTransId="{780A09E0-76FE-457F-B80E-FEFF831D7732}"/>
    <dgm:cxn modelId="{AE38BE84-7AAD-47C4-9B73-C2432A15374E}" type="presParOf" srcId="{1D95B9B0-47CF-41AE-8644-A4289D04FB88}" destId="{FF6A7D81-8842-492B-A6B2-0D3E6337814F}" srcOrd="0" destOrd="0" presId="urn:microsoft.com/office/officeart/2005/8/layout/lProcess2"/>
    <dgm:cxn modelId="{2B2D11EA-1DAF-4B80-8429-F58ADA4E035E}" type="presParOf" srcId="{FF6A7D81-8842-492B-A6B2-0D3E6337814F}" destId="{14B7A9BD-4AFA-4620-84D9-AFFED7B865E3}" srcOrd="0" destOrd="0" presId="urn:microsoft.com/office/officeart/2005/8/layout/lProcess2"/>
    <dgm:cxn modelId="{033316DB-FB54-420F-9329-41B6C60A0148}" type="presParOf" srcId="{FF6A7D81-8842-492B-A6B2-0D3E6337814F}" destId="{F9A56DF0-2456-47B7-98A0-5EE8B8D1FACD}" srcOrd="1" destOrd="0" presId="urn:microsoft.com/office/officeart/2005/8/layout/lProcess2"/>
    <dgm:cxn modelId="{70F5A8F9-6138-4079-9B06-B7B50ED860C8}" type="presParOf" srcId="{FF6A7D81-8842-492B-A6B2-0D3E6337814F}" destId="{73C48A98-F050-4253-B528-416949905295}" srcOrd="2" destOrd="0" presId="urn:microsoft.com/office/officeart/2005/8/layout/lProcess2"/>
    <dgm:cxn modelId="{190C3406-92F4-41A5-BB5D-4D2A4A15B6DC}" type="presParOf" srcId="{73C48A98-F050-4253-B528-416949905295}" destId="{BDC56B09-51CA-41A3-A0D8-B21230F38A05}" srcOrd="0" destOrd="0" presId="urn:microsoft.com/office/officeart/2005/8/layout/lProcess2"/>
    <dgm:cxn modelId="{8BBA5508-D7D3-4252-BF85-5A957902FDD6}" type="presParOf" srcId="{BDC56B09-51CA-41A3-A0D8-B21230F38A05}" destId="{B53C56BA-C9FA-4E23-8D38-47D0B38070FE}" srcOrd="0" destOrd="0" presId="urn:microsoft.com/office/officeart/2005/8/layout/lProcess2"/>
    <dgm:cxn modelId="{7B9316D2-96D1-4D19-A58F-C1EBADAA93E6}" type="presParOf" srcId="{BDC56B09-51CA-41A3-A0D8-B21230F38A05}" destId="{2D7C6C2E-A383-4362-8F98-4B18AE1EBF90}" srcOrd="1" destOrd="0" presId="urn:microsoft.com/office/officeart/2005/8/layout/lProcess2"/>
    <dgm:cxn modelId="{6E696D98-C94C-4F6A-B635-25F2437F86A6}" type="presParOf" srcId="{BDC56B09-51CA-41A3-A0D8-B21230F38A05}" destId="{101ECAF6-C475-4357-8445-88317CF4D92E}" srcOrd="2" destOrd="0" presId="urn:microsoft.com/office/officeart/2005/8/layout/lProcess2"/>
    <dgm:cxn modelId="{5E6ECF6E-6A14-4F31-B591-BC02B3C668CD}" type="presParOf" srcId="{1D95B9B0-47CF-41AE-8644-A4289D04FB88}" destId="{E110A783-50F7-49AB-89BE-34F22DF608A8}" srcOrd="1" destOrd="0" presId="urn:microsoft.com/office/officeart/2005/8/layout/lProcess2"/>
    <dgm:cxn modelId="{2A3E1AFA-3A0E-448F-9E7B-AAEE0E15E00D}" type="presParOf" srcId="{1D95B9B0-47CF-41AE-8644-A4289D04FB88}" destId="{F7EE1E18-B7AB-4792-B98D-A73CA33FFF35}" srcOrd="2" destOrd="0" presId="urn:microsoft.com/office/officeart/2005/8/layout/lProcess2"/>
    <dgm:cxn modelId="{11AE99C7-E224-4195-BA64-28837F1473FB}" type="presParOf" srcId="{F7EE1E18-B7AB-4792-B98D-A73CA33FFF35}" destId="{8505CB22-B6C6-4503-AAC3-0E01E36EEAD1}" srcOrd="0" destOrd="0" presId="urn:microsoft.com/office/officeart/2005/8/layout/lProcess2"/>
    <dgm:cxn modelId="{19948D12-21E1-4007-AAD9-355416D55516}" type="presParOf" srcId="{F7EE1E18-B7AB-4792-B98D-A73CA33FFF35}" destId="{2945180E-DFA1-4B85-ADE6-64658CBBED9E}" srcOrd="1" destOrd="0" presId="urn:microsoft.com/office/officeart/2005/8/layout/lProcess2"/>
    <dgm:cxn modelId="{79435886-B34B-4891-B55A-AE6BAA70E852}" type="presParOf" srcId="{F7EE1E18-B7AB-4792-B98D-A73CA33FFF35}" destId="{8BC642C4-3F20-4B14-84D3-4D7C8CCCF013}" srcOrd="2" destOrd="0" presId="urn:microsoft.com/office/officeart/2005/8/layout/lProcess2"/>
    <dgm:cxn modelId="{F21F2851-6E80-4501-84CA-D0EE781E64E5}" type="presParOf" srcId="{8BC642C4-3F20-4B14-84D3-4D7C8CCCF013}" destId="{964B3350-F8CA-4466-9C3A-CF5ADC002909}" srcOrd="0" destOrd="0" presId="urn:microsoft.com/office/officeart/2005/8/layout/lProcess2"/>
    <dgm:cxn modelId="{73C432EF-855B-4FEB-BC93-C282D9B48B9E}" type="presParOf" srcId="{964B3350-F8CA-4466-9C3A-CF5ADC002909}" destId="{FFB9A8EB-6ABB-494F-A4A9-60A652A43323}" srcOrd="0" destOrd="0" presId="urn:microsoft.com/office/officeart/2005/8/layout/lProcess2"/>
    <dgm:cxn modelId="{F4204E61-2091-4377-8ED2-1F903C3909BF}" type="presParOf" srcId="{964B3350-F8CA-4466-9C3A-CF5ADC002909}" destId="{0300ECDC-AA50-454D-B852-FC88D11D35C4}" srcOrd="1" destOrd="0" presId="urn:microsoft.com/office/officeart/2005/8/layout/lProcess2"/>
    <dgm:cxn modelId="{E4781F01-F62F-4E87-AB41-F89B477E50B5}" type="presParOf" srcId="{964B3350-F8CA-4466-9C3A-CF5ADC002909}" destId="{DFF5788B-E7F4-4C12-8953-D00A9F3E4064}" srcOrd="2" destOrd="0" presId="urn:microsoft.com/office/officeart/2005/8/layout/lProcess2"/>
    <dgm:cxn modelId="{5A706619-C5BB-4714-B7D8-9ECFF02EFFF3}" type="presParOf" srcId="{1D95B9B0-47CF-41AE-8644-A4289D04FB88}" destId="{FA13A72A-F9DC-4C1F-94A4-CDEE1D0C718D}" srcOrd="3" destOrd="0" presId="urn:microsoft.com/office/officeart/2005/8/layout/lProcess2"/>
    <dgm:cxn modelId="{DB6FD0EB-29F5-4E53-A7A4-2ACDEB9ADC4E}" type="presParOf" srcId="{1D95B9B0-47CF-41AE-8644-A4289D04FB88}" destId="{ED1079D3-258E-47E4-AD56-C70401658174}" srcOrd="4" destOrd="0" presId="urn:microsoft.com/office/officeart/2005/8/layout/lProcess2"/>
    <dgm:cxn modelId="{D035B2C7-40A3-451B-A861-A5CE6126BAD8}" type="presParOf" srcId="{ED1079D3-258E-47E4-AD56-C70401658174}" destId="{3EC9759D-08A6-4445-A957-B437748FAA98}" srcOrd="0" destOrd="0" presId="urn:microsoft.com/office/officeart/2005/8/layout/lProcess2"/>
    <dgm:cxn modelId="{93D3B3AE-D095-4BE1-AEB8-6901523D0DA4}" type="presParOf" srcId="{ED1079D3-258E-47E4-AD56-C70401658174}" destId="{B1EF82F8-6CB3-4642-AE80-5547C3607D0A}" srcOrd="1" destOrd="0" presId="urn:microsoft.com/office/officeart/2005/8/layout/lProcess2"/>
    <dgm:cxn modelId="{D7649DA7-1346-4585-AC4E-F37E1D37873E}" type="presParOf" srcId="{ED1079D3-258E-47E4-AD56-C70401658174}" destId="{95549866-A2F4-4B68-8C11-F074303E574F}" srcOrd="2" destOrd="0" presId="urn:microsoft.com/office/officeart/2005/8/layout/lProcess2"/>
    <dgm:cxn modelId="{92C5B3F2-103E-4D33-82F0-942509F463E7}" type="presParOf" srcId="{95549866-A2F4-4B68-8C11-F074303E574F}" destId="{8A4022FE-DA74-4053-BF3D-B656B4DFB41C}" srcOrd="0" destOrd="0" presId="urn:microsoft.com/office/officeart/2005/8/layout/lProcess2"/>
    <dgm:cxn modelId="{FB76A81D-C599-4492-815C-13952BB57CCE}" type="presParOf" srcId="{8A4022FE-DA74-4053-BF3D-B656B4DFB41C}" destId="{1C8C12D1-39B7-4BD0-BFAC-D080FAFFB76A}" srcOrd="0" destOrd="0" presId="urn:microsoft.com/office/officeart/2005/8/layout/lProcess2"/>
    <dgm:cxn modelId="{608F0994-AA61-4EDF-965B-854CCFDE2D19}" type="presParOf" srcId="{8A4022FE-DA74-4053-BF3D-B656B4DFB41C}" destId="{1BB88A9F-B5ED-4F5B-A36D-80F6D97E1934}" srcOrd="1" destOrd="0" presId="urn:microsoft.com/office/officeart/2005/8/layout/lProcess2"/>
    <dgm:cxn modelId="{0BC8C0D2-FE62-4535-B279-FB53830BA59F}" type="presParOf" srcId="{8A4022FE-DA74-4053-BF3D-B656B4DFB41C}" destId="{DC2BEF46-BC4A-4A63-AA2B-500CEA46822F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9A96D730-7246-4F0E-9F3B-4001A8865449}" type="doc">
      <dgm:prSet loTypeId="urn:microsoft.com/office/officeart/2005/8/layout/vList5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88B1B072-7403-4FA6-81C5-2B703DB989B1}">
      <dgm:prSet phldrT="[Text]"/>
      <dgm:spPr/>
      <dgm:t>
        <a:bodyPr/>
        <a:lstStyle/>
        <a:p>
          <a:r>
            <a:rPr lang="id-ID" dirty="0" smtClean="0"/>
            <a:t>PK 11</a:t>
          </a:r>
          <a:endParaRPr lang="id-ID" dirty="0"/>
        </a:p>
      </dgm:t>
    </dgm:pt>
    <dgm:pt modelId="{B91D2976-D833-44B7-BACA-063CB7052608}" type="parTrans" cxnId="{45D73E3C-6B4B-41E3-AC23-1DF871153528}">
      <dgm:prSet/>
      <dgm:spPr/>
      <dgm:t>
        <a:bodyPr/>
        <a:lstStyle/>
        <a:p>
          <a:endParaRPr lang="id-ID"/>
        </a:p>
      </dgm:t>
    </dgm:pt>
    <dgm:pt modelId="{F9B5139E-ABFB-4AB2-8A2A-15C8FCD24610}" type="sibTrans" cxnId="{45D73E3C-6B4B-41E3-AC23-1DF871153528}">
      <dgm:prSet/>
      <dgm:spPr/>
      <dgm:t>
        <a:bodyPr/>
        <a:lstStyle/>
        <a:p>
          <a:endParaRPr lang="id-ID"/>
        </a:p>
      </dgm:t>
    </dgm:pt>
    <dgm:pt modelId="{C169BA2B-4798-4520-891E-6BF477D17BD2}">
      <dgm:prSet phldrT="[Text]"/>
      <dgm:spPr/>
      <dgm:t>
        <a:bodyPr/>
        <a:lstStyle/>
        <a:p>
          <a:r>
            <a:rPr lang="id-ID" dirty="0" smtClean="0"/>
            <a:t>Penyusunan Laporan Hasil Penilaian Kinerja Guru Pemula</a:t>
          </a:r>
          <a:endParaRPr lang="id-ID" dirty="0"/>
        </a:p>
      </dgm:t>
    </dgm:pt>
    <dgm:pt modelId="{B4723C47-A992-496C-BF76-86A6EBBCD735}" type="parTrans" cxnId="{2057C08B-543C-4D41-931E-1FA7D2B9FAAB}">
      <dgm:prSet/>
      <dgm:spPr/>
      <dgm:t>
        <a:bodyPr/>
        <a:lstStyle/>
        <a:p>
          <a:endParaRPr lang="id-ID"/>
        </a:p>
      </dgm:t>
    </dgm:pt>
    <dgm:pt modelId="{5984BF36-1461-4C0A-B8E9-7545E3156E70}" type="sibTrans" cxnId="{2057C08B-543C-4D41-931E-1FA7D2B9FAAB}">
      <dgm:prSet/>
      <dgm:spPr/>
      <dgm:t>
        <a:bodyPr/>
        <a:lstStyle/>
        <a:p>
          <a:endParaRPr lang="id-ID"/>
        </a:p>
      </dgm:t>
    </dgm:pt>
    <dgm:pt modelId="{87A1FA4E-A077-4B9B-9CE0-E078BAF9B452}" type="pres">
      <dgm:prSet presAssocID="{9A96D730-7246-4F0E-9F3B-4001A88654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382D92D7-3E9B-43CA-89F5-08A48CA9D949}" type="pres">
      <dgm:prSet presAssocID="{88B1B072-7403-4FA6-81C5-2B703DB989B1}" presName="linNode" presStyleCnt="0"/>
      <dgm:spPr/>
    </dgm:pt>
    <dgm:pt modelId="{1A2A2EDA-ECE5-4558-86B3-FC18D6DF2801}" type="pres">
      <dgm:prSet presAssocID="{88B1B072-7403-4FA6-81C5-2B703DB989B1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156D37D-6C91-43B7-A249-C2FE5CACE4FA}" type="pres">
      <dgm:prSet presAssocID="{88B1B072-7403-4FA6-81C5-2B703DB989B1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2057C08B-543C-4D41-931E-1FA7D2B9FAAB}" srcId="{88B1B072-7403-4FA6-81C5-2B703DB989B1}" destId="{C169BA2B-4798-4520-891E-6BF477D17BD2}" srcOrd="0" destOrd="0" parTransId="{B4723C47-A992-496C-BF76-86A6EBBCD735}" sibTransId="{5984BF36-1461-4C0A-B8E9-7545E3156E70}"/>
    <dgm:cxn modelId="{75E2F44A-26A2-4040-AE0C-04BAC2A5AA5F}" type="presOf" srcId="{9A96D730-7246-4F0E-9F3B-4001A8865449}" destId="{87A1FA4E-A077-4B9B-9CE0-E078BAF9B452}" srcOrd="0" destOrd="0" presId="urn:microsoft.com/office/officeart/2005/8/layout/vList5"/>
    <dgm:cxn modelId="{45D73E3C-6B4B-41E3-AC23-1DF871153528}" srcId="{9A96D730-7246-4F0E-9F3B-4001A8865449}" destId="{88B1B072-7403-4FA6-81C5-2B703DB989B1}" srcOrd="0" destOrd="0" parTransId="{B91D2976-D833-44B7-BACA-063CB7052608}" sibTransId="{F9B5139E-ABFB-4AB2-8A2A-15C8FCD24610}"/>
    <dgm:cxn modelId="{BC7FF800-B70D-47C4-BE70-3CF64ADB2029}" type="presOf" srcId="{C169BA2B-4798-4520-891E-6BF477D17BD2}" destId="{6156D37D-6C91-43B7-A249-C2FE5CACE4FA}" srcOrd="0" destOrd="0" presId="urn:microsoft.com/office/officeart/2005/8/layout/vList5"/>
    <dgm:cxn modelId="{64CD2D4F-0FDE-48F7-9FF1-181AACAA8926}" type="presOf" srcId="{88B1B072-7403-4FA6-81C5-2B703DB989B1}" destId="{1A2A2EDA-ECE5-4558-86B3-FC18D6DF2801}" srcOrd="0" destOrd="0" presId="urn:microsoft.com/office/officeart/2005/8/layout/vList5"/>
    <dgm:cxn modelId="{7B849C09-E372-49BA-8E9E-DC787531D57E}" type="presParOf" srcId="{87A1FA4E-A077-4B9B-9CE0-E078BAF9B452}" destId="{382D92D7-3E9B-43CA-89F5-08A48CA9D949}" srcOrd="0" destOrd="0" presId="urn:microsoft.com/office/officeart/2005/8/layout/vList5"/>
    <dgm:cxn modelId="{9EFE5741-DA30-40A4-B01D-ADC1DC7E5ADE}" type="presParOf" srcId="{382D92D7-3E9B-43CA-89F5-08A48CA9D949}" destId="{1A2A2EDA-ECE5-4558-86B3-FC18D6DF2801}" srcOrd="0" destOrd="0" presId="urn:microsoft.com/office/officeart/2005/8/layout/vList5"/>
    <dgm:cxn modelId="{0A63E820-F062-4229-A6B2-19E60A33356B}" type="presParOf" srcId="{382D92D7-3E9B-43CA-89F5-08A48CA9D949}" destId="{6156D37D-6C91-43B7-A249-C2FE5CACE4F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EFD7AB33-CB45-4761-8B7E-879388BBEEBC}" type="doc">
      <dgm:prSet loTypeId="urn:microsoft.com/office/officeart/2008/layout/HorizontalMultiLevelHierarchy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1A0DE4AC-C705-4B57-ABBC-8F97E8C8707A}">
      <dgm:prSet phldrT="[Text]"/>
      <dgm:spPr/>
      <dgm:t>
        <a:bodyPr/>
        <a:lstStyle/>
        <a:p>
          <a:r>
            <a:rPr lang="id-ID" dirty="0" smtClean="0"/>
            <a:t>Lesson study</a:t>
          </a:r>
          <a:endParaRPr lang="id-ID" dirty="0"/>
        </a:p>
      </dgm:t>
    </dgm:pt>
    <dgm:pt modelId="{49D2E6A6-3C58-4BB4-AEEF-E74CCF26810B}" type="parTrans" cxnId="{B2AC8267-3F51-4EC4-BE34-8A5431221DB0}">
      <dgm:prSet/>
      <dgm:spPr/>
      <dgm:t>
        <a:bodyPr/>
        <a:lstStyle/>
        <a:p>
          <a:endParaRPr lang="id-ID"/>
        </a:p>
      </dgm:t>
    </dgm:pt>
    <dgm:pt modelId="{01BE08FA-8231-4626-8491-D35A313ADD07}" type="sibTrans" cxnId="{B2AC8267-3F51-4EC4-BE34-8A5431221DB0}">
      <dgm:prSet/>
      <dgm:spPr/>
      <dgm:t>
        <a:bodyPr/>
        <a:lstStyle/>
        <a:p>
          <a:endParaRPr lang="id-ID"/>
        </a:p>
      </dgm:t>
    </dgm:pt>
    <dgm:pt modelId="{51D90124-6AD5-4E7D-A581-F898ED99A6AA}">
      <dgm:prSet phldrT="[Text]" custT="1"/>
      <dgm:spPr/>
      <dgm:t>
        <a:bodyPr/>
        <a:lstStyle/>
        <a:p>
          <a:r>
            <a:rPr lang="id-ID" sz="2400" dirty="0" smtClean="0"/>
            <a:t>Kegiatan pengkajian pembelajaran secara kolaboratif dan berkelanjutan</a:t>
          </a:r>
        </a:p>
      </dgm:t>
    </dgm:pt>
    <dgm:pt modelId="{B6D3901C-EEC5-414C-A412-95F5B9DE40B3}" type="parTrans" cxnId="{128BA2E1-7C9E-4A10-B49C-C9E6C7F4B162}">
      <dgm:prSet/>
      <dgm:spPr/>
      <dgm:t>
        <a:bodyPr/>
        <a:lstStyle/>
        <a:p>
          <a:endParaRPr lang="id-ID"/>
        </a:p>
      </dgm:t>
    </dgm:pt>
    <dgm:pt modelId="{85095241-3700-4598-A3A7-FDE8FB3CA56D}" type="sibTrans" cxnId="{128BA2E1-7C9E-4A10-B49C-C9E6C7F4B162}">
      <dgm:prSet/>
      <dgm:spPr/>
      <dgm:t>
        <a:bodyPr/>
        <a:lstStyle/>
        <a:p>
          <a:endParaRPr lang="id-ID"/>
        </a:p>
      </dgm:t>
    </dgm:pt>
    <dgm:pt modelId="{9F0D5162-C35C-4958-80EA-3B0D65D545FF}">
      <dgm:prSet phldrT="[Text]" custT="1"/>
      <dgm:spPr/>
      <dgm:t>
        <a:bodyPr/>
        <a:lstStyle/>
        <a:p>
          <a:r>
            <a:rPr lang="id-ID" sz="2400" dirty="0" smtClean="0"/>
            <a:t>Model pembinaan profesi pendidik melalui pengkajian pembelajaran dan berkelanjutan</a:t>
          </a:r>
        </a:p>
      </dgm:t>
    </dgm:pt>
    <dgm:pt modelId="{60AC8A4E-F7F8-4E45-ADE0-BAEB58C360F6}" type="parTrans" cxnId="{99428F76-C5C0-4073-A21B-8F2E666FA392}">
      <dgm:prSet/>
      <dgm:spPr/>
      <dgm:t>
        <a:bodyPr/>
        <a:lstStyle/>
        <a:p>
          <a:endParaRPr lang="id-ID"/>
        </a:p>
      </dgm:t>
    </dgm:pt>
    <dgm:pt modelId="{B0683FCB-90AD-43C0-85F7-8EC8CA38A76C}" type="sibTrans" cxnId="{99428F76-C5C0-4073-A21B-8F2E666FA392}">
      <dgm:prSet/>
      <dgm:spPr/>
      <dgm:t>
        <a:bodyPr/>
        <a:lstStyle/>
        <a:p>
          <a:endParaRPr lang="id-ID"/>
        </a:p>
      </dgm:t>
    </dgm:pt>
    <dgm:pt modelId="{1EA16F5F-6C95-42EB-BB2D-5718E29FC5AE}">
      <dgm:prSet phldrT="[Text]" custT="1"/>
      <dgm:spPr/>
      <dgm:t>
        <a:bodyPr/>
        <a:lstStyle/>
        <a:p>
          <a:r>
            <a:rPr lang="id-ID" sz="2400" dirty="0" smtClean="0"/>
            <a:t>Kegiatan yang berlandaskan kolegialitas, dan mutual learning untuk membangun learning community</a:t>
          </a:r>
        </a:p>
      </dgm:t>
    </dgm:pt>
    <dgm:pt modelId="{0C72C545-C91A-4561-8BD6-DF771E2AD06E}" type="parTrans" cxnId="{93776DF6-2947-43EC-9023-6029BD316124}">
      <dgm:prSet/>
      <dgm:spPr/>
      <dgm:t>
        <a:bodyPr/>
        <a:lstStyle/>
        <a:p>
          <a:endParaRPr lang="id-ID"/>
        </a:p>
      </dgm:t>
    </dgm:pt>
    <dgm:pt modelId="{D3A137C2-C79F-4F22-AE08-E73DC88CF7C7}" type="sibTrans" cxnId="{93776DF6-2947-43EC-9023-6029BD316124}">
      <dgm:prSet/>
      <dgm:spPr/>
      <dgm:t>
        <a:bodyPr/>
        <a:lstStyle/>
        <a:p>
          <a:endParaRPr lang="id-ID"/>
        </a:p>
      </dgm:t>
    </dgm:pt>
    <dgm:pt modelId="{C57C14B9-7FAC-4D86-A9BA-3E8A7ED0DE66}" type="pres">
      <dgm:prSet presAssocID="{EFD7AB33-CB45-4761-8B7E-879388BBEEB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44D28983-15F8-4B50-925C-1112E6DA92AB}" type="pres">
      <dgm:prSet presAssocID="{1A0DE4AC-C705-4B57-ABBC-8F97E8C8707A}" presName="root1" presStyleCnt="0"/>
      <dgm:spPr/>
    </dgm:pt>
    <dgm:pt modelId="{261A4C96-A02E-4B0E-B852-E2256F10AB73}" type="pres">
      <dgm:prSet presAssocID="{1A0DE4AC-C705-4B57-ABBC-8F97E8C8707A}" presName="LevelOneTextNode" presStyleLbl="node0" presStyleIdx="0" presStyleCnt="1" custLinFactX="-100000" custLinFactNeighborX="-13170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65E9D85C-E050-4D51-8C4C-4A9E3F75859E}" type="pres">
      <dgm:prSet presAssocID="{1A0DE4AC-C705-4B57-ABBC-8F97E8C8707A}" presName="level2hierChild" presStyleCnt="0"/>
      <dgm:spPr/>
    </dgm:pt>
    <dgm:pt modelId="{3B89AA1C-214E-45D3-8357-F9586187067E}" type="pres">
      <dgm:prSet presAssocID="{B6D3901C-EEC5-414C-A412-95F5B9DE40B3}" presName="conn2-1" presStyleLbl="parChTrans1D2" presStyleIdx="0" presStyleCnt="3"/>
      <dgm:spPr/>
      <dgm:t>
        <a:bodyPr/>
        <a:lstStyle/>
        <a:p>
          <a:endParaRPr lang="id-ID"/>
        </a:p>
      </dgm:t>
    </dgm:pt>
    <dgm:pt modelId="{51E705D8-8A16-4E00-82B6-524B1540D752}" type="pres">
      <dgm:prSet presAssocID="{B6D3901C-EEC5-414C-A412-95F5B9DE40B3}" presName="connTx" presStyleLbl="parChTrans1D2" presStyleIdx="0" presStyleCnt="3"/>
      <dgm:spPr/>
      <dgm:t>
        <a:bodyPr/>
        <a:lstStyle/>
        <a:p>
          <a:endParaRPr lang="id-ID"/>
        </a:p>
      </dgm:t>
    </dgm:pt>
    <dgm:pt modelId="{B0BB1EAF-02AA-42EF-A32A-971D4FCB7174}" type="pres">
      <dgm:prSet presAssocID="{51D90124-6AD5-4E7D-A581-F898ED99A6AA}" presName="root2" presStyleCnt="0"/>
      <dgm:spPr/>
    </dgm:pt>
    <dgm:pt modelId="{D4B44E90-0F20-4EB6-8357-FBF5035C4E9A}" type="pres">
      <dgm:prSet presAssocID="{51D90124-6AD5-4E7D-A581-F898ED99A6AA}" presName="LevelTwoTextNode" presStyleLbl="node2" presStyleIdx="0" presStyleCnt="3" custScaleX="223057" custScaleY="14917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7B7DE016-D7BB-4D8C-8E5C-2F9C2832E0BA}" type="pres">
      <dgm:prSet presAssocID="{51D90124-6AD5-4E7D-A581-F898ED99A6AA}" presName="level3hierChild" presStyleCnt="0"/>
      <dgm:spPr/>
    </dgm:pt>
    <dgm:pt modelId="{E92F7693-E7B6-4E43-8AE9-93E6E78BAA99}" type="pres">
      <dgm:prSet presAssocID="{60AC8A4E-F7F8-4E45-ADE0-BAEB58C360F6}" presName="conn2-1" presStyleLbl="parChTrans1D2" presStyleIdx="1" presStyleCnt="3"/>
      <dgm:spPr/>
      <dgm:t>
        <a:bodyPr/>
        <a:lstStyle/>
        <a:p>
          <a:endParaRPr lang="id-ID"/>
        </a:p>
      </dgm:t>
    </dgm:pt>
    <dgm:pt modelId="{830A3DED-0F1C-4B0A-9D85-921F9AFDEBE5}" type="pres">
      <dgm:prSet presAssocID="{60AC8A4E-F7F8-4E45-ADE0-BAEB58C360F6}" presName="connTx" presStyleLbl="parChTrans1D2" presStyleIdx="1" presStyleCnt="3"/>
      <dgm:spPr/>
      <dgm:t>
        <a:bodyPr/>
        <a:lstStyle/>
        <a:p>
          <a:endParaRPr lang="id-ID"/>
        </a:p>
      </dgm:t>
    </dgm:pt>
    <dgm:pt modelId="{557B8783-13B9-4C2D-82FF-5E77DD664B8F}" type="pres">
      <dgm:prSet presAssocID="{9F0D5162-C35C-4958-80EA-3B0D65D545FF}" presName="root2" presStyleCnt="0"/>
      <dgm:spPr/>
    </dgm:pt>
    <dgm:pt modelId="{C4DA0FEF-6569-4403-9D7C-5BF2B1B3075C}" type="pres">
      <dgm:prSet presAssocID="{9F0D5162-C35C-4958-80EA-3B0D65D545FF}" presName="LevelTwoTextNode" presStyleLbl="node2" presStyleIdx="1" presStyleCnt="3" custScaleX="223057" custScaleY="14917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72CCC1B-B80D-4ECB-87D0-EC23717D0C74}" type="pres">
      <dgm:prSet presAssocID="{9F0D5162-C35C-4958-80EA-3B0D65D545FF}" presName="level3hierChild" presStyleCnt="0"/>
      <dgm:spPr/>
    </dgm:pt>
    <dgm:pt modelId="{CB5345B1-C9C4-460C-B3E9-483555E2316F}" type="pres">
      <dgm:prSet presAssocID="{0C72C545-C91A-4561-8BD6-DF771E2AD06E}" presName="conn2-1" presStyleLbl="parChTrans1D2" presStyleIdx="2" presStyleCnt="3"/>
      <dgm:spPr/>
      <dgm:t>
        <a:bodyPr/>
        <a:lstStyle/>
        <a:p>
          <a:endParaRPr lang="id-ID"/>
        </a:p>
      </dgm:t>
    </dgm:pt>
    <dgm:pt modelId="{4CEF2C45-A329-463F-9C08-747B7E2747C4}" type="pres">
      <dgm:prSet presAssocID="{0C72C545-C91A-4561-8BD6-DF771E2AD06E}" presName="connTx" presStyleLbl="parChTrans1D2" presStyleIdx="2" presStyleCnt="3"/>
      <dgm:spPr/>
      <dgm:t>
        <a:bodyPr/>
        <a:lstStyle/>
        <a:p>
          <a:endParaRPr lang="id-ID"/>
        </a:p>
      </dgm:t>
    </dgm:pt>
    <dgm:pt modelId="{ABB103A5-737C-476C-9EDF-38A0AC0FA176}" type="pres">
      <dgm:prSet presAssocID="{1EA16F5F-6C95-42EB-BB2D-5718E29FC5AE}" presName="root2" presStyleCnt="0"/>
      <dgm:spPr/>
    </dgm:pt>
    <dgm:pt modelId="{A05CB2C0-5B5C-4A58-96F3-F6983C6A692D}" type="pres">
      <dgm:prSet presAssocID="{1EA16F5F-6C95-42EB-BB2D-5718E29FC5AE}" presName="LevelTwoTextNode" presStyleLbl="node2" presStyleIdx="2" presStyleCnt="3" custScaleX="223057" custScaleY="14917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75C42E79-2A15-4D4E-A228-72F6B2A7D2C2}" type="pres">
      <dgm:prSet presAssocID="{1EA16F5F-6C95-42EB-BB2D-5718E29FC5AE}" presName="level3hierChild" presStyleCnt="0"/>
      <dgm:spPr/>
    </dgm:pt>
  </dgm:ptLst>
  <dgm:cxnLst>
    <dgm:cxn modelId="{A873645F-3E8A-4A8B-905E-D5FE47D73A10}" type="presOf" srcId="{51D90124-6AD5-4E7D-A581-F898ED99A6AA}" destId="{D4B44E90-0F20-4EB6-8357-FBF5035C4E9A}" srcOrd="0" destOrd="0" presId="urn:microsoft.com/office/officeart/2008/layout/HorizontalMultiLevelHierarchy"/>
    <dgm:cxn modelId="{3493D429-58C9-4CAB-8BCA-629E6340A4A4}" type="presOf" srcId="{1EA16F5F-6C95-42EB-BB2D-5718E29FC5AE}" destId="{A05CB2C0-5B5C-4A58-96F3-F6983C6A692D}" srcOrd="0" destOrd="0" presId="urn:microsoft.com/office/officeart/2008/layout/HorizontalMultiLevelHierarchy"/>
    <dgm:cxn modelId="{98D797EB-DAE9-4881-B300-84037D999681}" type="presOf" srcId="{0C72C545-C91A-4561-8BD6-DF771E2AD06E}" destId="{4CEF2C45-A329-463F-9C08-747B7E2747C4}" srcOrd="1" destOrd="0" presId="urn:microsoft.com/office/officeart/2008/layout/HorizontalMultiLevelHierarchy"/>
    <dgm:cxn modelId="{DC423493-BB87-421B-923D-75CFEAE40EDB}" type="presOf" srcId="{1A0DE4AC-C705-4B57-ABBC-8F97E8C8707A}" destId="{261A4C96-A02E-4B0E-B852-E2256F10AB73}" srcOrd="0" destOrd="0" presId="urn:microsoft.com/office/officeart/2008/layout/HorizontalMultiLevelHierarchy"/>
    <dgm:cxn modelId="{B2AC8267-3F51-4EC4-BE34-8A5431221DB0}" srcId="{EFD7AB33-CB45-4761-8B7E-879388BBEEBC}" destId="{1A0DE4AC-C705-4B57-ABBC-8F97E8C8707A}" srcOrd="0" destOrd="0" parTransId="{49D2E6A6-3C58-4BB4-AEEF-E74CCF26810B}" sibTransId="{01BE08FA-8231-4626-8491-D35A313ADD07}"/>
    <dgm:cxn modelId="{BB900B87-F61E-436B-8F81-A4E193241DC0}" type="presOf" srcId="{60AC8A4E-F7F8-4E45-ADE0-BAEB58C360F6}" destId="{830A3DED-0F1C-4B0A-9D85-921F9AFDEBE5}" srcOrd="1" destOrd="0" presId="urn:microsoft.com/office/officeart/2008/layout/HorizontalMultiLevelHierarchy"/>
    <dgm:cxn modelId="{128BA2E1-7C9E-4A10-B49C-C9E6C7F4B162}" srcId="{1A0DE4AC-C705-4B57-ABBC-8F97E8C8707A}" destId="{51D90124-6AD5-4E7D-A581-F898ED99A6AA}" srcOrd="0" destOrd="0" parTransId="{B6D3901C-EEC5-414C-A412-95F5B9DE40B3}" sibTransId="{85095241-3700-4598-A3A7-FDE8FB3CA56D}"/>
    <dgm:cxn modelId="{93776DF6-2947-43EC-9023-6029BD316124}" srcId="{1A0DE4AC-C705-4B57-ABBC-8F97E8C8707A}" destId="{1EA16F5F-6C95-42EB-BB2D-5718E29FC5AE}" srcOrd="2" destOrd="0" parTransId="{0C72C545-C91A-4561-8BD6-DF771E2AD06E}" sibTransId="{D3A137C2-C79F-4F22-AE08-E73DC88CF7C7}"/>
    <dgm:cxn modelId="{DABFD588-1E1F-436E-B36C-A5308433AD0B}" type="presOf" srcId="{9F0D5162-C35C-4958-80EA-3B0D65D545FF}" destId="{C4DA0FEF-6569-4403-9D7C-5BF2B1B3075C}" srcOrd="0" destOrd="0" presId="urn:microsoft.com/office/officeart/2008/layout/HorizontalMultiLevelHierarchy"/>
    <dgm:cxn modelId="{B04AE75D-E725-4012-A56B-F645430ACA51}" type="presOf" srcId="{B6D3901C-EEC5-414C-A412-95F5B9DE40B3}" destId="{3B89AA1C-214E-45D3-8357-F9586187067E}" srcOrd="0" destOrd="0" presId="urn:microsoft.com/office/officeart/2008/layout/HorizontalMultiLevelHierarchy"/>
    <dgm:cxn modelId="{26BB265F-0400-414F-8576-26BA830386ED}" type="presOf" srcId="{60AC8A4E-F7F8-4E45-ADE0-BAEB58C360F6}" destId="{E92F7693-E7B6-4E43-8AE9-93E6E78BAA99}" srcOrd="0" destOrd="0" presId="urn:microsoft.com/office/officeart/2008/layout/HorizontalMultiLevelHierarchy"/>
    <dgm:cxn modelId="{3A5D4051-9AD3-46EC-9E8C-282721D24B96}" type="presOf" srcId="{EFD7AB33-CB45-4761-8B7E-879388BBEEBC}" destId="{C57C14B9-7FAC-4D86-A9BA-3E8A7ED0DE66}" srcOrd="0" destOrd="0" presId="urn:microsoft.com/office/officeart/2008/layout/HorizontalMultiLevelHierarchy"/>
    <dgm:cxn modelId="{99428F76-C5C0-4073-A21B-8F2E666FA392}" srcId="{1A0DE4AC-C705-4B57-ABBC-8F97E8C8707A}" destId="{9F0D5162-C35C-4958-80EA-3B0D65D545FF}" srcOrd="1" destOrd="0" parTransId="{60AC8A4E-F7F8-4E45-ADE0-BAEB58C360F6}" sibTransId="{B0683FCB-90AD-43C0-85F7-8EC8CA38A76C}"/>
    <dgm:cxn modelId="{11974F19-F2D4-4F1C-8DD2-34207AA49D29}" type="presOf" srcId="{0C72C545-C91A-4561-8BD6-DF771E2AD06E}" destId="{CB5345B1-C9C4-460C-B3E9-483555E2316F}" srcOrd="0" destOrd="0" presId="urn:microsoft.com/office/officeart/2008/layout/HorizontalMultiLevelHierarchy"/>
    <dgm:cxn modelId="{06067479-9136-436B-BF80-66293113C576}" type="presOf" srcId="{B6D3901C-EEC5-414C-A412-95F5B9DE40B3}" destId="{51E705D8-8A16-4E00-82B6-524B1540D752}" srcOrd="1" destOrd="0" presId="urn:microsoft.com/office/officeart/2008/layout/HorizontalMultiLevelHierarchy"/>
    <dgm:cxn modelId="{F7736AED-42EA-4AB1-9380-69F536F76BEE}" type="presParOf" srcId="{C57C14B9-7FAC-4D86-A9BA-3E8A7ED0DE66}" destId="{44D28983-15F8-4B50-925C-1112E6DA92AB}" srcOrd="0" destOrd="0" presId="urn:microsoft.com/office/officeart/2008/layout/HorizontalMultiLevelHierarchy"/>
    <dgm:cxn modelId="{1C186F2B-7993-4B33-AFC4-C391B4F2CC60}" type="presParOf" srcId="{44D28983-15F8-4B50-925C-1112E6DA92AB}" destId="{261A4C96-A02E-4B0E-B852-E2256F10AB73}" srcOrd="0" destOrd="0" presId="urn:microsoft.com/office/officeart/2008/layout/HorizontalMultiLevelHierarchy"/>
    <dgm:cxn modelId="{4A7ADC22-7F82-4520-ADE8-B41EF3CC3D0E}" type="presParOf" srcId="{44D28983-15F8-4B50-925C-1112E6DA92AB}" destId="{65E9D85C-E050-4D51-8C4C-4A9E3F75859E}" srcOrd="1" destOrd="0" presId="urn:microsoft.com/office/officeart/2008/layout/HorizontalMultiLevelHierarchy"/>
    <dgm:cxn modelId="{3A43DABA-EC39-4EB4-90EB-4D7773D38AB4}" type="presParOf" srcId="{65E9D85C-E050-4D51-8C4C-4A9E3F75859E}" destId="{3B89AA1C-214E-45D3-8357-F9586187067E}" srcOrd="0" destOrd="0" presId="urn:microsoft.com/office/officeart/2008/layout/HorizontalMultiLevelHierarchy"/>
    <dgm:cxn modelId="{E81E079C-8580-439C-A51A-4AF2DC7DD0FC}" type="presParOf" srcId="{3B89AA1C-214E-45D3-8357-F9586187067E}" destId="{51E705D8-8A16-4E00-82B6-524B1540D752}" srcOrd="0" destOrd="0" presId="urn:microsoft.com/office/officeart/2008/layout/HorizontalMultiLevelHierarchy"/>
    <dgm:cxn modelId="{38B54055-1202-46AC-935D-3B41D1B75B74}" type="presParOf" srcId="{65E9D85C-E050-4D51-8C4C-4A9E3F75859E}" destId="{B0BB1EAF-02AA-42EF-A32A-971D4FCB7174}" srcOrd="1" destOrd="0" presId="urn:microsoft.com/office/officeart/2008/layout/HorizontalMultiLevelHierarchy"/>
    <dgm:cxn modelId="{025BC786-08C4-43BE-A8DC-9385947C8E12}" type="presParOf" srcId="{B0BB1EAF-02AA-42EF-A32A-971D4FCB7174}" destId="{D4B44E90-0F20-4EB6-8357-FBF5035C4E9A}" srcOrd="0" destOrd="0" presId="urn:microsoft.com/office/officeart/2008/layout/HorizontalMultiLevelHierarchy"/>
    <dgm:cxn modelId="{F76701A2-C710-49D3-8147-DBC99E89BD8C}" type="presParOf" srcId="{B0BB1EAF-02AA-42EF-A32A-971D4FCB7174}" destId="{7B7DE016-D7BB-4D8C-8E5C-2F9C2832E0BA}" srcOrd="1" destOrd="0" presId="urn:microsoft.com/office/officeart/2008/layout/HorizontalMultiLevelHierarchy"/>
    <dgm:cxn modelId="{DB8B9B8D-553C-441D-BC28-38B818C7DC59}" type="presParOf" srcId="{65E9D85C-E050-4D51-8C4C-4A9E3F75859E}" destId="{E92F7693-E7B6-4E43-8AE9-93E6E78BAA99}" srcOrd="2" destOrd="0" presId="urn:microsoft.com/office/officeart/2008/layout/HorizontalMultiLevelHierarchy"/>
    <dgm:cxn modelId="{907E2395-E988-4FBB-8B81-FB33B693CC30}" type="presParOf" srcId="{E92F7693-E7B6-4E43-8AE9-93E6E78BAA99}" destId="{830A3DED-0F1C-4B0A-9D85-921F9AFDEBE5}" srcOrd="0" destOrd="0" presId="urn:microsoft.com/office/officeart/2008/layout/HorizontalMultiLevelHierarchy"/>
    <dgm:cxn modelId="{495F35F4-A42A-4A5B-9561-1A86B3C38E5B}" type="presParOf" srcId="{65E9D85C-E050-4D51-8C4C-4A9E3F75859E}" destId="{557B8783-13B9-4C2D-82FF-5E77DD664B8F}" srcOrd="3" destOrd="0" presId="urn:microsoft.com/office/officeart/2008/layout/HorizontalMultiLevelHierarchy"/>
    <dgm:cxn modelId="{165DE0B2-E049-4AEF-B404-94F27A814E7B}" type="presParOf" srcId="{557B8783-13B9-4C2D-82FF-5E77DD664B8F}" destId="{C4DA0FEF-6569-4403-9D7C-5BF2B1B3075C}" srcOrd="0" destOrd="0" presId="urn:microsoft.com/office/officeart/2008/layout/HorizontalMultiLevelHierarchy"/>
    <dgm:cxn modelId="{3BE70468-CD6F-48D3-A28B-F30C427BCB2C}" type="presParOf" srcId="{557B8783-13B9-4C2D-82FF-5E77DD664B8F}" destId="{472CCC1B-B80D-4ECB-87D0-EC23717D0C74}" srcOrd="1" destOrd="0" presId="urn:microsoft.com/office/officeart/2008/layout/HorizontalMultiLevelHierarchy"/>
    <dgm:cxn modelId="{4DB15279-CB43-43AB-82E4-5AC5012A80C0}" type="presParOf" srcId="{65E9D85C-E050-4D51-8C4C-4A9E3F75859E}" destId="{CB5345B1-C9C4-460C-B3E9-483555E2316F}" srcOrd="4" destOrd="0" presId="urn:microsoft.com/office/officeart/2008/layout/HorizontalMultiLevelHierarchy"/>
    <dgm:cxn modelId="{A2B03614-C788-4CB1-8CCD-6F53BAF89C42}" type="presParOf" srcId="{CB5345B1-C9C4-460C-B3E9-483555E2316F}" destId="{4CEF2C45-A329-463F-9C08-747B7E2747C4}" srcOrd="0" destOrd="0" presId="urn:microsoft.com/office/officeart/2008/layout/HorizontalMultiLevelHierarchy"/>
    <dgm:cxn modelId="{0A0EE466-1974-4534-8ABD-06EA5A3061BB}" type="presParOf" srcId="{65E9D85C-E050-4D51-8C4C-4A9E3F75859E}" destId="{ABB103A5-737C-476C-9EDF-38A0AC0FA176}" srcOrd="5" destOrd="0" presId="urn:microsoft.com/office/officeart/2008/layout/HorizontalMultiLevelHierarchy"/>
    <dgm:cxn modelId="{2050D440-A8FD-4BE0-9A48-B656FC698C96}" type="presParOf" srcId="{ABB103A5-737C-476C-9EDF-38A0AC0FA176}" destId="{A05CB2C0-5B5C-4A58-96F3-F6983C6A692D}" srcOrd="0" destOrd="0" presId="urn:microsoft.com/office/officeart/2008/layout/HorizontalMultiLevelHierarchy"/>
    <dgm:cxn modelId="{A371F097-258F-4E5D-83AE-A732D4B7B266}" type="presParOf" srcId="{ABB103A5-737C-476C-9EDF-38A0AC0FA176}" destId="{75C42E79-2A15-4D4E-A228-72F6B2A7D2C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3DC118E-7807-4051-9EB5-278D91149B79}" type="doc">
      <dgm:prSet loTypeId="urn:microsoft.com/office/officeart/2005/8/layout/vList3#1" loCatId="list" qsTypeId="urn:microsoft.com/office/officeart/2005/8/quickstyle/3d3" qsCatId="3D" csTypeId="urn:microsoft.com/office/officeart/2005/8/colors/accent0_3" csCatId="mainScheme" phldr="1"/>
      <dgm:spPr/>
    </dgm:pt>
    <dgm:pt modelId="{2716D6E1-46D4-4B4C-9F34-0007F46A61CF}">
      <dgm:prSet phldrT="[Text]" custT="1"/>
      <dgm:spPr/>
      <dgm:t>
        <a:bodyPr/>
        <a:lstStyle/>
        <a:p>
          <a:r>
            <a:rPr lang="id-ID" sz="2400" dirty="0" smtClean="0"/>
            <a:t>Pembimbing adalah guru profesional berpengalaman yang diberi tugas untuk </a:t>
          </a:r>
          <a:r>
            <a:rPr lang="sv-SE" sz="2400" dirty="0" smtClean="0"/>
            <a:t>membimbing guru pemula dalam melaksanakan program induksi.</a:t>
          </a:r>
          <a:endParaRPr lang="id-ID" sz="2400" dirty="0"/>
        </a:p>
      </dgm:t>
    </dgm:pt>
    <dgm:pt modelId="{2DFC07B1-537F-4A92-9F76-154C30040B5D}" type="parTrans" cxnId="{B33CD138-26A7-4DB4-97B1-CD8FB0396D85}">
      <dgm:prSet/>
      <dgm:spPr/>
      <dgm:t>
        <a:bodyPr/>
        <a:lstStyle/>
        <a:p>
          <a:endParaRPr lang="id-ID"/>
        </a:p>
      </dgm:t>
    </dgm:pt>
    <dgm:pt modelId="{E2F6F792-E1D4-4F28-BED4-79956787C262}" type="sibTrans" cxnId="{B33CD138-26A7-4DB4-97B1-CD8FB0396D85}">
      <dgm:prSet/>
      <dgm:spPr/>
      <dgm:t>
        <a:bodyPr/>
        <a:lstStyle/>
        <a:p>
          <a:endParaRPr lang="id-ID"/>
        </a:p>
      </dgm:t>
    </dgm:pt>
    <dgm:pt modelId="{45534CF8-4902-462B-ADC9-2188502580DF}">
      <dgm:prSet phldrT="[Text]" custT="1"/>
      <dgm:spPr/>
      <dgm:t>
        <a:bodyPr/>
        <a:lstStyle/>
        <a:p>
          <a:r>
            <a:rPr lang="id-ID" sz="2400" dirty="0" smtClean="0"/>
            <a:t>kepala sekolah/madrasah dapat menjadi pembimbing sejauh dapat dipertanggungjawabkan dari segi profesionalisme dan kemampuan komunikasi.</a:t>
          </a:r>
          <a:endParaRPr lang="id-ID" sz="2400" dirty="0"/>
        </a:p>
      </dgm:t>
    </dgm:pt>
    <dgm:pt modelId="{ACDA3AC3-46E0-4F50-BE12-4B7B8C4B274C}" type="parTrans" cxnId="{3E679E5C-F20C-44BC-8074-6118BB39FCD2}">
      <dgm:prSet/>
      <dgm:spPr/>
      <dgm:t>
        <a:bodyPr/>
        <a:lstStyle/>
        <a:p>
          <a:endParaRPr lang="id-ID"/>
        </a:p>
      </dgm:t>
    </dgm:pt>
    <dgm:pt modelId="{E71F0A8F-16FD-4568-8213-F42CD3F364D6}" type="sibTrans" cxnId="{3E679E5C-F20C-44BC-8074-6118BB39FCD2}">
      <dgm:prSet/>
      <dgm:spPr/>
      <dgm:t>
        <a:bodyPr/>
        <a:lstStyle/>
        <a:p>
          <a:endParaRPr lang="id-ID"/>
        </a:p>
      </dgm:t>
    </dgm:pt>
    <dgm:pt modelId="{1CE518BC-20E5-410F-A53C-4C0628D49E6B}">
      <dgm:prSet custT="1"/>
      <dgm:spPr/>
      <dgm:t>
        <a:bodyPr/>
        <a:lstStyle/>
        <a:p>
          <a:r>
            <a:rPr lang="id-ID" sz="2400" dirty="0" smtClean="0"/>
            <a:t>pembimbing dari satuan pendidikan yang terdekat dengan persetujuan kepala dinas pendidikan provinsi/kabupaten/kota </a:t>
          </a:r>
          <a:r>
            <a:rPr lang="fi-FI" sz="2400" dirty="0" smtClean="0"/>
            <a:t>atau kantor kementerian agama kabupaten/kota</a:t>
          </a:r>
          <a:endParaRPr lang="id-ID" sz="2400" dirty="0"/>
        </a:p>
      </dgm:t>
    </dgm:pt>
    <dgm:pt modelId="{94B96C77-B659-4988-86F6-291639F91C2B}" type="parTrans" cxnId="{4EB86859-EB1D-4007-BB1E-DAE7D7B41DAF}">
      <dgm:prSet/>
      <dgm:spPr/>
      <dgm:t>
        <a:bodyPr/>
        <a:lstStyle/>
        <a:p>
          <a:endParaRPr lang="id-ID"/>
        </a:p>
      </dgm:t>
    </dgm:pt>
    <dgm:pt modelId="{C78BB791-6845-4E54-8279-0BA7F5BFFA3B}" type="sibTrans" cxnId="{4EB86859-EB1D-4007-BB1E-DAE7D7B41DAF}">
      <dgm:prSet/>
      <dgm:spPr/>
      <dgm:t>
        <a:bodyPr/>
        <a:lstStyle/>
        <a:p>
          <a:endParaRPr lang="id-ID"/>
        </a:p>
      </dgm:t>
    </dgm:pt>
    <dgm:pt modelId="{471C10EF-AD53-4B15-B541-D6D9018BF0FB}" type="pres">
      <dgm:prSet presAssocID="{53DC118E-7807-4051-9EB5-278D91149B79}" presName="linearFlow" presStyleCnt="0">
        <dgm:presLayoutVars>
          <dgm:dir/>
          <dgm:resizeHandles val="exact"/>
        </dgm:presLayoutVars>
      </dgm:prSet>
      <dgm:spPr/>
    </dgm:pt>
    <dgm:pt modelId="{25280A65-6B43-4287-9102-93B5D11183C5}" type="pres">
      <dgm:prSet presAssocID="{2716D6E1-46D4-4B4C-9F34-0007F46A61CF}" presName="composite" presStyleCnt="0"/>
      <dgm:spPr/>
    </dgm:pt>
    <dgm:pt modelId="{836A1A7B-0F92-4171-A276-F519A9D68857}" type="pres">
      <dgm:prSet presAssocID="{2716D6E1-46D4-4B4C-9F34-0007F46A61CF}" presName="imgShp" presStyleLbl="fgImgPlace1" presStyleIdx="0" presStyleCnt="3" custScaleX="57856" custScaleY="65600" custLinFactNeighborX="-9329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87E0334-6351-46C0-A90D-910998DD3246}" type="pres">
      <dgm:prSet presAssocID="{2716D6E1-46D4-4B4C-9F34-0007F46A61CF}" presName="txShp" presStyleLbl="node1" presStyleIdx="0" presStyleCnt="3" custScaleX="15030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A4E79AC-8FB4-4EA5-BBC6-18023928CDD2}" type="pres">
      <dgm:prSet presAssocID="{E2F6F792-E1D4-4F28-BED4-79956787C262}" presName="spacing" presStyleCnt="0"/>
      <dgm:spPr/>
    </dgm:pt>
    <dgm:pt modelId="{8DCBC908-BFA8-4BC7-940E-CDE2BD287074}" type="pres">
      <dgm:prSet presAssocID="{45534CF8-4902-462B-ADC9-2188502580DF}" presName="composite" presStyleCnt="0"/>
      <dgm:spPr/>
    </dgm:pt>
    <dgm:pt modelId="{15BF30EA-D428-4FBC-B96B-D8308BD334D1}" type="pres">
      <dgm:prSet presAssocID="{45534CF8-4902-462B-ADC9-2188502580DF}" presName="imgShp" presStyleLbl="fgImgPlace1" presStyleIdx="1" presStyleCnt="3" custScaleX="57856" custScaleY="65600" custLinFactNeighborX="-9329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74F4AEB-E220-459E-9C1A-51C17124B8B0}" type="pres">
      <dgm:prSet presAssocID="{45534CF8-4902-462B-ADC9-2188502580DF}" presName="txShp" presStyleLbl="node1" presStyleIdx="1" presStyleCnt="3" custScaleX="15030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A7AA5FE-F9FB-4C23-88F6-B2D1A8149767}" type="pres">
      <dgm:prSet presAssocID="{E71F0A8F-16FD-4568-8213-F42CD3F364D6}" presName="spacing" presStyleCnt="0"/>
      <dgm:spPr/>
    </dgm:pt>
    <dgm:pt modelId="{8FCD06A9-C6B8-40C1-98AB-D8F15BBE2F7B}" type="pres">
      <dgm:prSet presAssocID="{1CE518BC-20E5-410F-A53C-4C0628D49E6B}" presName="composite" presStyleCnt="0"/>
      <dgm:spPr/>
    </dgm:pt>
    <dgm:pt modelId="{2AC3A85E-8C94-4D3D-870F-05CC459D0394}" type="pres">
      <dgm:prSet presAssocID="{1CE518BC-20E5-410F-A53C-4C0628D49E6B}" presName="imgShp" presStyleLbl="fgImgPlace1" presStyleIdx="2" presStyleCnt="3" custScaleX="57856" custScaleY="65600" custLinFactNeighborX="-9329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34F5E67-548F-43A1-98C7-90AD41628926}" type="pres">
      <dgm:prSet presAssocID="{1CE518BC-20E5-410F-A53C-4C0628D49E6B}" presName="txShp" presStyleLbl="node1" presStyleIdx="2" presStyleCnt="3" custScaleX="15030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DDDDB8B6-2D06-41CD-88EF-62E8D52559B3}" type="presOf" srcId="{2716D6E1-46D4-4B4C-9F34-0007F46A61CF}" destId="{087E0334-6351-46C0-A90D-910998DD3246}" srcOrd="0" destOrd="0" presId="urn:microsoft.com/office/officeart/2005/8/layout/vList3#1"/>
    <dgm:cxn modelId="{8D6BC2C0-4211-4135-8DF3-0F529B65A155}" type="presOf" srcId="{53DC118E-7807-4051-9EB5-278D91149B79}" destId="{471C10EF-AD53-4B15-B541-D6D9018BF0FB}" srcOrd="0" destOrd="0" presId="urn:microsoft.com/office/officeart/2005/8/layout/vList3#1"/>
    <dgm:cxn modelId="{0D24E786-F738-4D96-BA57-1BC29B9DF663}" type="presOf" srcId="{45534CF8-4902-462B-ADC9-2188502580DF}" destId="{874F4AEB-E220-459E-9C1A-51C17124B8B0}" srcOrd="0" destOrd="0" presId="urn:microsoft.com/office/officeart/2005/8/layout/vList3#1"/>
    <dgm:cxn modelId="{A5EFCD18-AC89-4A3D-AAA6-ADFA9E4F16FC}" type="presOf" srcId="{1CE518BC-20E5-410F-A53C-4C0628D49E6B}" destId="{434F5E67-548F-43A1-98C7-90AD41628926}" srcOrd="0" destOrd="0" presId="urn:microsoft.com/office/officeart/2005/8/layout/vList3#1"/>
    <dgm:cxn modelId="{3E679E5C-F20C-44BC-8074-6118BB39FCD2}" srcId="{53DC118E-7807-4051-9EB5-278D91149B79}" destId="{45534CF8-4902-462B-ADC9-2188502580DF}" srcOrd="1" destOrd="0" parTransId="{ACDA3AC3-46E0-4F50-BE12-4B7B8C4B274C}" sibTransId="{E71F0A8F-16FD-4568-8213-F42CD3F364D6}"/>
    <dgm:cxn modelId="{4EB86859-EB1D-4007-BB1E-DAE7D7B41DAF}" srcId="{53DC118E-7807-4051-9EB5-278D91149B79}" destId="{1CE518BC-20E5-410F-A53C-4C0628D49E6B}" srcOrd="2" destOrd="0" parTransId="{94B96C77-B659-4988-86F6-291639F91C2B}" sibTransId="{C78BB791-6845-4E54-8279-0BA7F5BFFA3B}"/>
    <dgm:cxn modelId="{B33CD138-26A7-4DB4-97B1-CD8FB0396D85}" srcId="{53DC118E-7807-4051-9EB5-278D91149B79}" destId="{2716D6E1-46D4-4B4C-9F34-0007F46A61CF}" srcOrd="0" destOrd="0" parTransId="{2DFC07B1-537F-4A92-9F76-154C30040B5D}" sibTransId="{E2F6F792-E1D4-4F28-BED4-79956787C262}"/>
    <dgm:cxn modelId="{46AD1949-4A8F-418E-A414-1846E56963E2}" type="presParOf" srcId="{471C10EF-AD53-4B15-B541-D6D9018BF0FB}" destId="{25280A65-6B43-4287-9102-93B5D11183C5}" srcOrd="0" destOrd="0" presId="urn:microsoft.com/office/officeart/2005/8/layout/vList3#1"/>
    <dgm:cxn modelId="{40E4A668-4D1F-4009-A892-8965F2C2FAD6}" type="presParOf" srcId="{25280A65-6B43-4287-9102-93B5D11183C5}" destId="{836A1A7B-0F92-4171-A276-F519A9D68857}" srcOrd="0" destOrd="0" presId="urn:microsoft.com/office/officeart/2005/8/layout/vList3#1"/>
    <dgm:cxn modelId="{10BB4F21-640A-483C-BECF-3333E9FD2036}" type="presParOf" srcId="{25280A65-6B43-4287-9102-93B5D11183C5}" destId="{087E0334-6351-46C0-A90D-910998DD3246}" srcOrd="1" destOrd="0" presId="urn:microsoft.com/office/officeart/2005/8/layout/vList3#1"/>
    <dgm:cxn modelId="{C9B5ECC9-D9E4-47D6-8061-7FE020984BF9}" type="presParOf" srcId="{471C10EF-AD53-4B15-B541-D6D9018BF0FB}" destId="{AA4E79AC-8FB4-4EA5-BBC6-18023928CDD2}" srcOrd="1" destOrd="0" presId="urn:microsoft.com/office/officeart/2005/8/layout/vList3#1"/>
    <dgm:cxn modelId="{7AC37D95-956C-4445-8BC4-425FD1328085}" type="presParOf" srcId="{471C10EF-AD53-4B15-B541-D6D9018BF0FB}" destId="{8DCBC908-BFA8-4BC7-940E-CDE2BD287074}" srcOrd="2" destOrd="0" presId="urn:microsoft.com/office/officeart/2005/8/layout/vList3#1"/>
    <dgm:cxn modelId="{7082846A-F97A-4F3D-9323-AACF7EF2461D}" type="presParOf" srcId="{8DCBC908-BFA8-4BC7-940E-CDE2BD287074}" destId="{15BF30EA-D428-4FBC-B96B-D8308BD334D1}" srcOrd="0" destOrd="0" presId="urn:microsoft.com/office/officeart/2005/8/layout/vList3#1"/>
    <dgm:cxn modelId="{7C0F48A8-80EC-47B8-B72B-064CB1525B68}" type="presParOf" srcId="{8DCBC908-BFA8-4BC7-940E-CDE2BD287074}" destId="{874F4AEB-E220-459E-9C1A-51C17124B8B0}" srcOrd="1" destOrd="0" presId="urn:microsoft.com/office/officeart/2005/8/layout/vList3#1"/>
    <dgm:cxn modelId="{B4CAA99D-3C89-4D23-8C20-0D6584A47528}" type="presParOf" srcId="{471C10EF-AD53-4B15-B541-D6D9018BF0FB}" destId="{FA7AA5FE-F9FB-4C23-88F6-B2D1A8149767}" srcOrd="3" destOrd="0" presId="urn:microsoft.com/office/officeart/2005/8/layout/vList3#1"/>
    <dgm:cxn modelId="{1C8DBCC0-9A23-45CB-96CE-8829B23F7132}" type="presParOf" srcId="{471C10EF-AD53-4B15-B541-D6D9018BF0FB}" destId="{8FCD06A9-C6B8-40C1-98AB-D8F15BBE2F7B}" srcOrd="4" destOrd="0" presId="urn:microsoft.com/office/officeart/2005/8/layout/vList3#1"/>
    <dgm:cxn modelId="{ADC18F5E-10B6-4CB3-ACB6-01BC8C67D65A}" type="presParOf" srcId="{8FCD06A9-C6B8-40C1-98AB-D8F15BBE2F7B}" destId="{2AC3A85E-8C94-4D3D-870F-05CC459D0394}" srcOrd="0" destOrd="0" presId="urn:microsoft.com/office/officeart/2005/8/layout/vList3#1"/>
    <dgm:cxn modelId="{4B97CE8C-FE5E-416D-9373-484A2980CDB6}" type="presParOf" srcId="{8FCD06A9-C6B8-40C1-98AB-D8F15BBE2F7B}" destId="{434F5E67-548F-43A1-98C7-90AD41628926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AD90C89C-3A95-4277-B9FA-0CC70E8D2A11}" type="doc">
      <dgm:prSet loTypeId="urn:microsoft.com/office/officeart/2005/8/layout/cycle8" loCatId="cycle" qsTypeId="urn:microsoft.com/office/officeart/2005/8/quickstyle/3d3" qsCatId="3D" csTypeId="urn:microsoft.com/office/officeart/2005/8/colors/accent0_3" csCatId="mainScheme" phldr="1"/>
      <dgm:spPr/>
    </dgm:pt>
    <dgm:pt modelId="{AA406F61-B46A-45D3-ACB8-CC9C67ADFBFE}">
      <dgm:prSet phldrT="[Text]"/>
      <dgm:spPr/>
      <dgm:t>
        <a:bodyPr/>
        <a:lstStyle/>
        <a:p>
          <a:r>
            <a:rPr lang="id-ID" dirty="0" smtClean="0"/>
            <a:t>1. PlAN</a:t>
          </a:r>
          <a:endParaRPr lang="id-ID" dirty="0"/>
        </a:p>
      </dgm:t>
    </dgm:pt>
    <dgm:pt modelId="{35107C89-0A8A-45DE-B4C9-A30FD565ABEE}" type="parTrans" cxnId="{C52E60BA-2151-4CB6-BADE-97394BF96801}">
      <dgm:prSet/>
      <dgm:spPr/>
      <dgm:t>
        <a:bodyPr/>
        <a:lstStyle/>
        <a:p>
          <a:endParaRPr lang="id-ID"/>
        </a:p>
      </dgm:t>
    </dgm:pt>
    <dgm:pt modelId="{490B48F8-EDF2-46D1-ACF8-1C3FB1CF80E3}" type="sibTrans" cxnId="{C52E60BA-2151-4CB6-BADE-97394BF96801}">
      <dgm:prSet/>
      <dgm:spPr/>
      <dgm:t>
        <a:bodyPr/>
        <a:lstStyle/>
        <a:p>
          <a:endParaRPr lang="id-ID"/>
        </a:p>
      </dgm:t>
    </dgm:pt>
    <dgm:pt modelId="{A1C287CD-8084-428B-B85A-79DFC0ACB076}">
      <dgm:prSet phldrT="[Text]"/>
      <dgm:spPr/>
      <dgm:t>
        <a:bodyPr/>
        <a:lstStyle/>
        <a:p>
          <a:r>
            <a:rPr lang="id-ID" dirty="0" smtClean="0"/>
            <a:t>2. D0</a:t>
          </a:r>
          <a:endParaRPr lang="id-ID" dirty="0"/>
        </a:p>
      </dgm:t>
    </dgm:pt>
    <dgm:pt modelId="{FE540F94-3F07-4983-B281-09774727EA97}" type="parTrans" cxnId="{7E247AEE-26AB-4E69-B659-0FC37665E2FD}">
      <dgm:prSet/>
      <dgm:spPr/>
      <dgm:t>
        <a:bodyPr/>
        <a:lstStyle/>
        <a:p>
          <a:endParaRPr lang="id-ID"/>
        </a:p>
      </dgm:t>
    </dgm:pt>
    <dgm:pt modelId="{08583D98-3AA7-419C-A918-32F62A6AC230}" type="sibTrans" cxnId="{7E247AEE-26AB-4E69-B659-0FC37665E2FD}">
      <dgm:prSet/>
      <dgm:spPr/>
      <dgm:t>
        <a:bodyPr/>
        <a:lstStyle/>
        <a:p>
          <a:endParaRPr lang="id-ID"/>
        </a:p>
      </dgm:t>
    </dgm:pt>
    <dgm:pt modelId="{D74005B0-10D2-4E69-AC60-705065DA5948}">
      <dgm:prSet phldrT="[Text]"/>
      <dgm:spPr/>
      <dgm:t>
        <a:bodyPr/>
        <a:lstStyle/>
        <a:p>
          <a:r>
            <a:rPr lang="id-ID" dirty="0" smtClean="0"/>
            <a:t>3. SEE (REFLEKSI)</a:t>
          </a:r>
          <a:endParaRPr lang="id-ID" dirty="0"/>
        </a:p>
      </dgm:t>
    </dgm:pt>
    <dgm:pt modelId="{D063DB94-7BAA-4ED6-A49A-234816CFC941}" type="parTrans" cxnId="{41F00427-2774-4DDB-9BFA-BFA9589EFC17}">
      <dgm:prSet/>
      <dgm:spPr/>
      <dgm:t>
        <a:bodyPr/>
        <a:lstStyle/>
        <a:p>
          <a:endParaRPr lang="id-ID"/>
        </a:p>
      </dgm:t>
    </dgm:pt>
    <dgm:pt modelId="{BA824465-FBF6-4703-93B7-62B16B76F295}" type="sibTrans" cxnId="{41F00427-2774-4DDB-9BFA-BFA9589EFC17}">
      <dgm:prSet/>
      <dgm:spPr/>
      <dgm:t>
        <a:bodyPr/>
        <a:lstStyle/>
        <a:p>
          <a:endParaRPr lang="id-ID"/>
        </a:p>
      </dgm:t>
    </dgm:pt>
    <dgm:pt modelId="{9AD01C74-40C1-4996-B9B3-606BAC16FA4B}" type="pres">
      <dgm:prSet presAssocID="{AD90C89C-3A95-4277-B9FA-0CC70E8D2A11}" presName="compositeShape" presStyleCnt="0">
        <dgm:presLayoutVars>
          <dgm:chMax val="7"/>
          <dgm:dir/>
          <dgm:resizeHandles val="exact"/>
        </dgm:presLayoutVars>
      </dgm:prSet>
      <dgm:spPr/>
    </dgm:pt>
    <dgm:pt modelId="{3FC8CFA9-3C1B-4217-8AF7-D73CC683ED32}" type="pres">
      <dgm:prSet presAssocID="{AD90C89C-3A95-4277-B9FA-0CC70E8D2A11}" presName="wedge1" presStyleLbl="node1" presStyleIdx="0" presStyleCnt="3" custLinFactNeighborX="-1663"/>
      <dgm:spPr/>
      <dgm:t>
        <a:bodyPr/>
        <a:lstStyle/>
        <a:p>
          <a:endParaRPr lang="id-ID"/>
        </a:p>
      </dgm:t>
    </dgm:pt>
    <dgm:pt modelId="{86F04D8D-ABE8-4537-B36E-093E1C38EB7C}" type="pres">
      <dgm:prSet presAssocID="{AD90C89C-3A95-4277-B9FA-0CC70E8D2A11}" presName="dummy1a" presStyleCnt="0"/>
      <dgm:spPr/>
    </dgm:pt>
    <dgm:pt modelId="{562AA8C9-3298-450B-AD45-12FC79EB4FEB}" type="pres">
      <dgm:prSet presAssocID="{AD90C89C-3A95-4277-B9FA-0CC70E8D2A11}" presName="dummy1b" presStyleCnt="0"/>
      <dgm:spPr/>
    </dgm:pt>
    <dgm:pt modelId="{D7B8C279-9A99-4CAC-A622-51B6178A9E9C}" type="pres">
      <dgm:prSet presAssocID="{AD90C89C-3A95-4277-B9FA-0CC70E8D2A11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286DB6C-7EA3-4DB4-A581-2E48DDA01906}" type="pres">
      <dgm:prSet presAssocID="{AD90C89C-3A95-4277-B9FA-0CC70E8D2A11}" presName="wedge2" presStyleLbl="node1" presStyleIdx="1" presStyleCnt="3"/>
      <dgm:spPr/>
      <dgm:t>
        <a:bodyPr/>
        <a:lstStyle/>
        <a:p>
          <a:endParaRPr lang="id-ID"/>
        </a:p>
      </dgm:t>
    </dgm:pt>
    <dgm:pt modelId="{53711837-37BC-4A91-9B00-E353AD1C5783}" type="pres">
      <dgm:prSet presAssocID="{AD90C89C-3A95-4277-B9FA-0CC70E8D2A11}" presName="dummy2a" presStyleCnt="0"/>
      <dgm:spPr/>
    </dgm:pt>
    <dgm:pt modelId="{205E069D-2D00-40E3-A8A1-DA80FC4FDF8B}" type="pres">
      <dgm:prSet presAssocID="{AD90C89C-3A95-4277-B9FA-0CC70E8D2A11}" presName="dummy2b" presStyleCnt="0"/>
      <dgm:spPr/>
    </dgm:pt>
    <dgm:pt modelId="{76F93407-D34C-4387-964C-DADE96A4119A}" type="pres">
      <dgm:prSet presAssocID="{AD90C89C-3A95-4277-B9FA-0CC70E8D2A11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2550843-1116-4C23-949C-5C3048D4682D}" type="pres">
      <dgm:prSet presAssocID="{AD90C89C-3A95-4277-B9FA-0CC70E8D2A11}" presName="wedge3" presStyleLbl="node1" presStyleIdx="2" presStyleCnt="3"/>
      <dgm:spPr/>
      <dgm:t>
        <a:bodyPr/>
        <a:lstStyle/>
        <a:p>
          <a:endParaRPr lang="id-ID"/>
        </a:p>
      </dgm:t>
    </dgm:pt>
    <dgm:pt modelId="{8B3276A9-C249-489E-8FCB-8F59758D1F6E}" type="pres">
      <dgm:prSet presAssocID="{AD90C89C-3A95-4277-B9FA-0CC70E8D2A11}" presName="dummy3a" presStyleCnt="0"/>
      <dgm:spPr/>
    </dgm:pt>
    <dgm:pt modelId="{F10E15F5-4D00-4A88-8B5B-19061C1EEA7F}" type="pres">
      <dgm:prSet presAssocID="{AD90C89C-3A95-4277-B9FA-0CC70E8D2A11}" presName="dummy3b" presStyleCnt="0"/>
      <dgm:spPr/>
    </dgm:pt>
    <dgm:pt modelId="{20191210-0507-42BB-9E32-F70169789AA4}" type="pres">
      <dgm:prSet presAssocID="{AD90C89C-3A95-4277-B9FA-0CC70E8D2A11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3A334CB-3A1C-4CCA-BF62-C63C7B224731}" type="pres">
      <dgm:prSet presAssocID="{490B48F8-EDF2-46D1-ACF8-1C3FB1CF80E3}" presName="arrowWedge1" presStyleLbl="fgSibTrans2D1" presStyleIdx="0" presStyleCnt="3"/>
      <dgm:spPr/>
    </dgm:pt>
    <dgm:pt modelId="{3A59BE8C-6F12-4144-AA49-E756B5D0998A}" type="pres">
      <dgm:prSet presAssocID="{08583D98-3AA7-419C-A918-32F62A6AC230}" presName="arrowWedge2" presStyleLbl="fgSibTrans2D1" presStyleIdx="1" presStyleCnt="3"/>
      <dgm:spPr/>
    </dgm:pt>
    <dgm:pt modelId="{D668CA2F-3208-4B08-976C-E6FAB4D88147}" type="pres">
      <dgm:prSet presAssocID="{BA824465-FBF6-4703-93B7-62B16B76F295}" presName="arrowWedge3" presStyleLbl="fgSibTrans2D1" presStyleIdx="2" presStyleCnt="3"/>
      <dgm:spPr/>
    </dgm:pt>
  </dgm:ptLst>
  <dgm:cxnLst>
    <dgm:cxn modelId="{0A453E23-D38F-4174-B629-2FE66A68A54C}" type="presOf" srcId="{D74005B0-10D2-4E69-AC60-705065DA5948}" destId="{20191210-0507-42BB-9E32-F70169789AA4}" srcOrd="1" destOrd="0" presId="urn:microsoft.com/office/officeart/2005/8/layout/cycle8"/>
    <dgm:cxn modelId="{282AE5A0-900A-4E4B-82CE-6E79F7E8E718}" type="presOf" srcId="{D74005B0-10D2-4E69-AC60-705065DA5948}" destId="{22550843-1116-4C23-949C-5C3048D4682D}" srcOrd="0" destOrd="0" presId="urn:microsoft.com/office/officeart/2005/8/layout/cycle8"/>
    <dgm:cxn modelId="{EEA340F2-EE35-437B-BE98-45B53A4C5693}" type="presOf" srcId="{AD90C89C-3A95-4277-B9FA-0CC70E8D2A11}" destId="{9AD01C74-40C1-4996-B9B3-606BAC16FA4B}" srcOrd="0" destOrd="0" presId="urn:microsoft.com/office/officeart/2005/8/layout/cycle8"/>
    <dgm:cxn modelId="{AF87565B-DEE4-4F42-86D5-F4D6EE5A9F7C}" type="presOf" srcId="{A1C287CD-8084-428B-B85A-79DFC0ACB076}" destId="{3286DB6C-7EA3-4DB4-A581-2E48DDA01906}" srcOrd="0" destOrd="0" presId="urn:microsoft.com/office/officeart/2005/8/layout/cycle8"/>
    <dgm:cxn modelId="{CD0749D0-2313-48B9-8DAE-7CB33EA36692}" type="presOf" srcId="{AA406F61-B46A-45D3-ACB8-CC9C67ADFBFE}" destId="{3FC8CFA9-3C1B-4217-8AF7-D73CC683ED32}" srcOrd="0" destOrd="0" presId="urn:microsoft.com/office/officeart/2005/8/layout/cycle8"/>
    <dgm:cxn modelId="{7E247AEE-26AB-4E69-B659-0FC37665E2FD}" srcId="{AD90C89C-3A95-4277-B9FA-0CC70E8D2A11}" destId="{A1C287CD-8084-428B-B85A-79DFC0ACB076}" srcOrd="1" destOrd="0" parTransId="{FE540F94-3F07-4983-B281-09774727EA97}" sibTransId="{08583D98-3AA7-419C-A918-32F62A6AC230}"/>
    <dgm:cxn modelId="{FBC01ADD-3239-43A7-87AF-24BC18A5D06F}" type="presOf" srcId="{A1C287CD-8084-428B-B85A-79DFC0ACB076}" destId="{76F93407-D34C-4387-964C-DADE96A4119A}" srcOrd="1" destOrd="0" presId="urn:microsoft.com/office/officeart/2005/8/layout/cycle8"/>
    <dgm:cxn modelId="{41F00427-2774-4DDB-9BFA-BFA9589EFC17}" srcId="{AD90C89C-3A95-4277-B9FA-0CC70E8D2A11}" destId="{D74005B0-10D2-4E69-AC60-705065DA5948}" srcOrd="2" destOrd="0" parTransId="{D063DB94-7BAA-4ED6-A49A-234816CFC941}" sibTransId="{BA824465-FBF6-4703-93B7-62B16B76F295}"/>
    <dgm:cxn modelId="{D5DFAD3C-78B2-4B3F-AE67-5929A6A07DD5}" type="presOf" srcId="{AA406F61-B46A-45D3-ACB8-CC9C67ADFBFE}" destId="{D7B8C279-9A99-4CAC-A622-51B6178A9E9C}" srcOrd="1" destOrd="0" presId="urn:microsoft.com/office/officeart/2005/8/layout/cycle8"/>
    <dgm:cxn modelId="{C52E60BA-2151-4CB6-BADE-97394BF96801}" srcId="{AD90C89C-3A95-4277-B9FA-0CC70E8D2A11}" destId="{AA406F61-B46A-45D3-ACB8-CC9C67ADFBFE}" srcOrd="0" destOrd="0" parTransId="{35107C89-0A8A-45DE-B4C9-A30FD565ABEE}" sibTransId="{490B48F8-EDF2-46D1-ACF8-1C3FB1CF80E3}"/>
    <dgm:cxn modelId="{80F8A444-1103-4BAE-BED2-9BED1E984A7E}" type="presParOf" srcId="{9AD01C74-40C1-4996-B9B3-606BAC16FA4B}" destId="{3FC8CFA9-3C1B-4217-8AF7-D73CC683ED32}" srcOrd="0" destOrd="0" presId="urn:microsoft.com/office/officeart/2005/8/layout/cycle8"/>
    <dgm:cxn modelId="{DFDBC387-C1BF-4593-9E4E-096ED7DABE74}" type="presParOf" srcId="{9AD01C74-40C1-4996-B9B3-606BAC16FA4B}" destId="{86F04D8D-ABE8-4537-B36E-093E1C38EB7C}" srcOrd="1" destOrd="0" presId="urn:microsoft.com/office/officeart/2005/8/layout/cycle8"/>
    <dgm:cxn modelId="{DD12ACE6-360A-40E9-89C4-A8AFEEF7A851}" type="presParOf" srcId="{9AD01C74-40C1-4996-B9B3-606BAC16FA4B}" destId="{562AA8C9-3298-450B-AD45-12FC79EB4FEB}" srcOrd="2" destOrd="0" presId="urn:microsoft.com/office/officeart/2005/8/layout/cycle8"/>
    <dgm:cxn modelId="{55FB06BD-04F4-4F1A-BDD1-F1634E37DC87}" type="presParOf" srcId="{9AD01C74-40C1-4996-B9B3-606BAC16FA4B}" destId="{D7B8C279-9A99-4CAC-A622-51B6178A9E9C}" srcOrd="3" destOrd="0" presId="urn:microsoft.com/office/officeart/2005/8/layout/cycle8"/>
    <dgm:cxn modelId="{C85D36AB-3E4A-4607-B6F6-14A5BC5E9ABD}" type="presParOf" srcId="{9AD01C74-40C1-4996-B9B3-606BAC16FA4B}" destId="{3286DB6C-7EA3-4DB4-A581-2E48DDA01906}" srcOrd="4" destOrd="0" presId="urn:microsoft.com/office/officeart/2005/8/layout/cycle8"/>
    <dgm:cxn modelId="{CDA0FBFD-3668-4F16-94FC-FB1E1C6F3611}" type="presParOf" srcId="{9AD01C74-40C1-4996-B9B3-606BAC16FA4B}" destId="{53711837-37BC-4A91-9B00-E353AD1C5783}" srcOrd="5" destOrd="0" presId="urn:microsoft.com/office/officeart/2005/8/layout/cycle8"/>
    <dgm:cxn modelId="{C5C9FCDB-82B9-490C-BFAE-ACE00D957B40}" type="presParOf" srcId="{9AD01C74-40C1-4996-B9B3-606BAC16FA4B}" destId="{205E069D-2D00-40E3-A8A1-DA80FC4FDF8B}" srcOrd="6" destOrd="0" presId="urn:microsoft.com/office/officeart/2005/8/layout/cycle8"/>
    <dgm:cxn modelId="{D4BC06CA-4DD5-4678-8054-F9EA210962B3}" type="presParOf" srcId="{9AD01C74-40C1-4996-B9B3-606BAC16FA4B}" destId="{76F93407-D34C-4387-964C-DADE96A4119A}" srcOrd="7" destOrd="0" presId="urn:microsoft.com/office/officeart/2005/8/layout/cycle8"/>
    <dgm:cxn modelId="{69031115-4C76-40B4-A64E-F5B87923FA52}" type="presParOf" srcId="{9AD01C74-40C1-4996-B9B3-606BAC16FA4B}" destId="{22550843-1116-4C23-949C-5C3048D4682D}" srcOrd="8" destOrd="0" presId="urn:microsoft.com/office/officeart/2005/8/layout/cycle8"/>
    <dgm:cxn modelId="{BF9B9B26-3111-46E6-A16A-7F46D7CB9A0B}" type="presParOf" srcId="{9AD01C74-40C1-4996-B9B3-606BAC16FA4B}" destId="{8B3276A9-C249-489E-8FCB-8F59758D1F6E}" srcOrd="9" destOrd="0" presId="urn:microsoft.com/office/officeart/2005/8/layout/cycle8"/>
    <dgm:cxn modelId="{07897078-80D3-4292-BCB4-1F15CF507F82}" type="presParOf" srcId="{9AD01C74-40C1-4996-B9B3-606BAC16FA4B}" destId="{F10E15F5-4D00-4A88-8B5B-19061C1EEA7F}" srcOrd="10" destOrd="0" presId="urn:microsoft.com/office/officeart/2005/8/layout/cycle8"/>
    <dgm:cxn modelId="{18773131-EEA3-45E3-852E-EEF4934766CE}" type="presParOf" srcId="{9AD01C74-40C1-4996-B9B3-606BAC16FA4B}" destId="{20191210-0507-42BB-9E32-F70169789AA4}" srcOrd="11" destOrd="0" presId="urn:microsoft.com/office/officeart/2005/8/layout/cycle8"/>
    <dgm:cxn modelId="{99983D1A-77DD-419D-A1E6-2B925CE5EEE1}" type="presParOf" srcId="{9AD01C74-40C1-4996-B9B3-606BAC16FA4B}" destId="{D3A334CB-3A1C-4CCA-BF62-C63C7B224731}" srcOrd="12" destOrd="0" presId="urn:microsoft.com/office/officeart/2005/8/layout/cycle8"/>
    <dgm:cxn modelId="{F6C7972E-0DCD-4592-B212-336107212DC0}" type="presParOf" srcId="{9AD01C74-40C1-4996-B9B3-606BAC16FA4B}" destId="{3A59BE8C-6F12-4144-AA49-E756B5D0998A}" srcOrd="13" destOrd="0" presId="urn:microsoft.com/office/officeart/2005/8/layout/cycle8"/>
    <dgm:cxn modelId="{377EE000-152C-49D7-97E2-75206B056A99}" type="presParOf" srcId="{9AD01C74-40C1-4996-B9B3-606BAC16FA4B}" destId="{D668CA2F-3208-4B08-976C-E6FAB4D88147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F17F610-75DF-47DF-8EE1-1EDA8706E2E5}" type="doc">
      <dgm:prSet loTypeId="urn:microsoft.com/office/officeart/2005/8/layout/hierarchy3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BB464914-B28D-4F0B-8D24-24935FE4F057}">
      <dgm:prSet phldrT="[Text]" custT="1"/>
      <dgm:spPr/>
      <dgm:t>
        <a:bodyPr/>
        <a:lstStyle/>
        <a:p>
          <a:r>
            <a:rPr lang="id-ID" sz="3200" dirty="0" smtClean="0"/>
            <a:t>PS</a:t>
          </a:r>
          <a:endParaRPr lang="id-ID" sz="3200" dirty="0"/>
        </a:p>
      </dgm:t>
    </dgm:pt>
    <dgm:pt modelId="{A5E0F87D-033C-47AD-9527-1018F61CAEA4}" type="parTrans" cxnId="{8BFDA22E-DF96-4D0D-8621-A2EDDE184449}">
      <dgm:prSet/>
      <dgm:spPr/>
      <dgm:t>
        <a:bodyPr/>
        <a:lstStyle/>
        <a:p>
          <a:endParaRPr lang="id-ID"/>
        </a:p>
      </dgm:t>
    </dgm:pt>
    <dgm:pt modelId="{3A4D30B0-AF02-47F5-B2FC-60F78FBE143F}" type="sibTrans" cxnId="{8BFDA22E-DF96-4D0D-8621-A2EDDE184449}">
      <dgm:prSet/>
      <dgm:spPr/>
      <dgm:t>
        <a:bodyPr/>
        <a:lstStyle/>
        <a:p>
          <a:endParaRPr lang="id-ID"/>
        </a:p>
      </dgm:t>
    </dgm:pt>
    <dgm:pt modelId="{072B196A-0FD7-49AD-B5DD-CC7A60E52B63}">
      <dgm:prSet phldrT="[Text]" custT="1"/>
      <dgm:spPr/>
      <dgm:t>
        <a:bodyPr/>
        <a:lstStyle/>
        <a:p>
          <a:r>
            <a:rPr lang="id-ID" sz="1600" dirty="0" smtClean="0"/>
            <a:t>Membuat Perencanaan Pengawasan PIGP</a:t>
          </a:r>
          <a:endParaRPr lang="id-ID" sz="1600" dirty="0"/>
        </a:p>
      </dgm:t>
    </dgm:pt>
    <dgm:pt modelId="{18A86ADD-A82C-4C59-AC86-4238D321563F}" type="parTrans" cxnId="{ECB800D8-008C-48F6-94C3-C50425A9C272}">
      <dgm:prSet/>
      <dgm:spPr/>
      <dgm:t>
        <a:bodyPr/>
        <a:lstStyle/>
        <a:p>
          <a:endParaRPr lang="id-ID"/>
        </a:p>
      </dgm:t>
    </dgm:pt>
    <dgm:pt modelId="{14131C84-3C8C-4796-BCBF-E292418F228C}" type="sibTrans" cxnId="{ECB800D8-008C-48F6-94C3-C50425A9C272}">
      <dgm:prSet/>
      <dgm:spPr/>
      <dgm:t>
        <a:bodyPr/>
        <a:lstStyle/>
        <a:p>
          <a:endParaRPr lang="id-ID"/>
        </a:p>
      </dgm:t>
    </dgm:pt>
    <dgm:pt modelId="{C55FF9AB-B3D6-4CD0-BBB9-184AEE4BD784}">
      <dgm:prSet phldrT="[Text]" custT="1"/>
      <dgm:spPr/>
      <dgm:t>
        <a:bodyPr/>
        <a:lstStyle/>
        <a:p>
          <a:r>
            <a:rPr lang="id-ID" sz="1600" dirty="0" smtClean="0"/>
            <a:t>Memantau pelaksanaan Persiapan PIGP</a:t>
          </a:r>
          <a:endParaRPr lang="id-ID" sz="1600" dirty="0"/>
        </a:p>
      </dgm:t>
    </dgm:pt>
    <dgm:pt modelId="{4D8637F5-5378-47AD-88A1-777D46E180BB}" type="parTrans" cxnId="{3044E37B-8D1A-4A53-A7BB-0F68399AE232}">
      <dgm:prSet/>
      <dgm:spPr/>
      <dgm:t>
        <a:bodyPr/>
        <a:lstStyle/>
        <a:p>
          <a:endParaRPr lang="id-ID"/>
        </a:p>
      </dgm:t>
    </dgm:pt>
    <dgm:pt modelId="{F8AA7CE6-09FE-4D76-BCA9-A4F4D48A2E4C}" type="sibTrans" cxnId="{3044E37B-8D1A-4A53-A7BB-0F68399AE232}">
      <dgm:prSet/>
      <dgm:spPr/>
      <dgm:t>
        <a:bodyPr/>
        <a:lstStyle/>
        <a:p>
          <a:endParaRPr lang="id-ID"/>
        </a:p>
      </dgm:t>
    </dgm:pt>
    <dgm:pt modelId="{B2247698-454F-4FFC-B041-FE6568D4E4BB}">
      <dgm:prSet phldrT="[Text]" custT="1"/>
      <dgm:spPr/>
      <dgm:t>
        <a:bodyPr/>
        <a:lstStyle/>
        <a:p>
          <a:r>
            <a:rPr lang="id-ID" sz="3200" dirty="0" smtClean="0"/>
            <a:t>KS</a:t>
          </a:r>
          <a:endParaRPr lang="id-ID" sz="3200" dirty="0"/>
        </a:p>
      </dgm:t>
    </dgm:pt>
    <dgm:pt modelId="{0F893919-6B99-4F92-B141-64E12E20F633}" type="parTrans" cxnId="{A1FDB42A-617A-42D1-AAB8-DB2FC35B5B81}">
      <dgm:prSet/>
      <dgm:spPr/>
      <dgm:t>
        <a:bodyPr/>
        <a:lstStyle/>
        <a:p>
          <a:endParaRPr lang="id-ID"/>
        </a:p>
      </dgm:t>
    </dgm:pt>
    <dgm:pt modelId="{F0F26470-00E3-44BB-955D-97E0DC72975B}" type="sibTrans" cxnId="{A1FDB42A-617A-42D1-AAB8-DB2FC35B5B81}">
      <dgm:prSet/>
      <dgm:spPr/>
      <dgm:t>
        <a:bodyPr/>
        <a:lstStyle/>
        <a:p>
          <a:endParaRPr lang="id-ID"/>
        </a:p>
      </dgm:t>
    </dgm:pt>
    <dgm:pt modelId="{F086F435-7DF7-497B-BA44-899EB132E834}">
      <dgm:prSet phldrT="[Text]" custT="1"/>
      <dgm:spPr/>
      <dgm:t>
        <a:bodyPr/>
        <a:lstStyle/>
        <a:p>
          <a:r>
            <a:rPr lang="id-ID" sz="1600" dirty="0" smtClean="0"/>
            <a:t>Menyusun Pedoman PIGP</a:t>
          </a:r>
          <a:endParaRPr lang="id-ID" sz="1600" dirty="0"/>
        </a:p>
      </dgm:t>
    </dgm:pt>
    <dgm:pt modelId="{D247FDFB-1D6A-42E0-A569-E0E2B133D84D}" type="parTrans" cxnId="{55E60D6E-CBD1-4562-85EE-6A7AA88EB589}">
      <dgm:prSet/>
      <dgm:spPr/>
      <dgm:t>
        <a:bodyPr/>
        <a:lstStyle/>
        <a:p>
          <a:endParaRPr lang="id-ID"/>
        </a:p>
      </dgm:t>
    </dgm:pt>
    <dgm:pt modelId="{A98CBC99-36A6-4A63-AAC9-9CB15DF43AC6}" type="sibTrans" cxnId="{55E60D6E-CBD1-4562-85EE-6A7AA88EB589}">
      <dgm:prSet/>
      <dgm:spPr/>
      <dgm:t>
        <a:bodyPr/>
        <a:lstStyle/>
        <a:p>
          <a:endParaRPr lang="id-ID"/>
        </a:p>
      </dgm:t>
    </dgm:pt>
    <dgm:pt modelId="{FB160657-7C82-41DD-8E2F-3FB248AF2398}">
      <dgm:prSet phldrT="[Text]" custT="1"/>
      <dgm:spPr/>
      <dgm:t>
        <a:bodyPr/>
        <a:lstStyle/>
        <a:p>
          <a:r>
            <a:rPr lang="id-ID" sz="3200" dirty="0" smtClean="0"/>
            <a:t>PB</a:t>
          </a:r>
          <a:endParaRPr lang="id-ID" sz="3200" dirty="0"/>
        </a:p>
      </dgm:t>
    </dgm:pt>
    <dgm:pt modelId="{71907ED2-7AAE-4D60-B8A9-EC66A0AF9422}" type="parTrans" cxnId="{333D029A-F29A-482B-9A5F-935A6183EE28}">
      <dgm:prSet/>
      <dgm:spPr/>
      <dgm:t>
        <a:bodyPr/>
        <a:lstStyle/>
        <a:p>
          <a:endParaRPr lang="id-ID"/>
        </a:p>
      </dgm:t>
    </dgm:pt>
    <dgm:pt modelId="{7BD74F8A-4532-463D-B8AD-293EE4402BF1}" type="sibTrans" cxnId="{333D029A-F29A-482B-9A5F-935A6183EE28}">
      <dgm:prSet/>
      <dgm:spPr/>
      <dgm:t>
        <a:bodyPr/>
        <a:lstStyle/>
        <a:p>
          <a:endParaRPr lang="id-ID"/>
        </a:p>
      </dgm:t>
    </dgm:pt>
    <dgm:pt modelId="{8E907FA3-8693-4026-8FAB-59FAF5E3905D}">
      <dgm:prSet phldrT="[Text]" custT="1"/>
      <dgm:spPr>
        <a:solidFill>
          <a:srgbClr val="FF0000"/>
        </a:solidFill>
      </dgm:spPr>
      <dgm:t>
        <a:bodyPr/>
        <a:lstStyle/>
        <a:p>
          <a:r>
            <a:rPr lang="id-ID" sz="3200" dirty="0" smtClean="0"/>
            <a:t>GP</a:t>
          </a:r>
          <a:endParaRPr lang="id-ID" sz="3200" dirty="0"/>
        </a:p>
      </dgm:t>
    </dgm:pt>
    <dgm:pt modelId="{AEE3EEBA-9D04-4961-BDE0-A7FD8B0EEF95}" type="parTrans" cxnId="{7657DD4B-7C71-4DFB-9E6F-64172420B64C}">
      <dgm:prSet/>
      <dgm:spPr/>
      <dgm:t>
        <a:bodyPr/>
        <a:lstStyle/>
        <a:p>
          <a:endParaRPr lang="id-ID"/>
        </a:p>
      </dgm:t>
    </dgm:pt>
    <dgm:pt modelId="{10E5C6AB-8F41-4877-84EB-2F5DF99346F0}" type="sibTrans" cxnId="{7657DD4B-7C71-4DFB-9E6F-64172420B64C}">
      <dgm:prSet/>
      <dgm:spPr/>
      <dgm:t>
        <a:bodyPr/>
        <a:lstStyle/>
        <a:p>
          <a:endParaRPr lang="id-ID"/>
        </a:p>
      </dgm:t>
    </dgm:pt>
    <dgm:pt modelId="{F3A5E617-8C90-4409-ADE2-F3B1F55CC5ED}">
      <dgm:prSet phldrT="[Text]" custT="1"/>
      <dgm:spPr/>
      <dgm:t>
        <a:bodyPr/>
        <a:lstStyle/>
        <a:p>
          <a:r>
            <a:rPr lang="id-ID" sz="1600" dirty="0" smtClean="0"/>
            <a:t>Mengikuti Pelatihan dan atau menerima arahan</a:t>
          </a:r>
          <a:endParaRPr lang="id-ID" sz="1600" dirty="0"/>
        </a:p>
      </dgm:t>
    </dgm:pt>
    <dgm:pt modelId="{A5697ECD-36C5-4A07-A183-C1A71B5B0970}" type="parTrans" cxnId="{A5BAF707-B08E-482E-AF41-5F61D4600194}">
      <dgm:prSet/>
      <dgm:spPr/>
      <dgm:t>
        <a:bodyPr/>
        <a:lstStyle/>
        <a:p>
          <a:endParaRPr lang="id-ID"/>
        </a:p>
      </dgm:t>
    </dgm:pt>
    <dgm:pt modelId="{FC195ABA-89FF-4D7F-A332-B22D2147F905}" type="sibTrans" cxnId="{A5BAF707-B08E-482E-AF41-5F61D4600194}">
      <dgm:prSet/>
      <dgm:spPr/>
      <dgm:t>
        <a:bodyPr/>
        <a:lstStyle/>
        <a:p>
          <a:endParaRPr lang="id-ID"/>
        </a:p>
      </dgm:t>
    </dgm:pt>
    <dgm:pt modelId="{A7D9501C-5290-4A14-BAD3-2728766311DD}">
      <dgm:prSet phldrT="[Text]" custT="1"/>
      <dgm:spPr/>
      <dgm:t>
        <a:bodyPr/>
        <a:lstStyle/>
        <a:p>
          <a:r>
            <a:rPr lang="id-ID" sz="1600" dirty="0" smtClean="0"/>
            <a:t>Membuat Program Pembimbingan</a:t>
          </a:r>
          <a:endParaRPr lang="id-ID" sz="1600" dirty="0"/>
        </a:p>
      </dgm:t>
    </dgm:pt>
    <dgm:pt modelId="{CFB65149-7115-484E-A21E-2162688B62DE}" type="parTrans" cxnId="{BB4E2D0F-7610-4596-93E2-EF451E94749B}">
      <dgm:prSet/>
      <dgm:spPr/>
      <dgm:t>
        <a:bodyPr/>
        <a:lstStyle/>
        <a:p>
          <a:endParaRPr lang="id-ID"/>
        </a:p>
      </dgm:t>
    </dgm:pt>
    <dgm:pt modelId="{2B8D2B22-DAF0-400E-8030-C2D8E0EEC28B}" type="sibTrans" cxnId="{BB4E2D0F-7610-4596-93E2-EF451E94749B}">
      <dgm:prSet/>
      <dgm:spPr/>
      <dgm:t>
        <a:bodyPr/>
        <a:lstStyle/>
        <a:p>
          <a:endParaRPr lang="id-ID"/>
        </a:p>
      </dgm:t>
    </dgm:pt>
    <dgm:pt modelId="{F5C1B2CA-8999-49E9-A7A0-2BB8F59203E0}">
      <dgm:prSet phldrT="[Text]" custT="1"/>
      <dgm:spPr/>
      <dgm:t>
        <a:bodyPr/>
        <a:lstStyle/>
        <a:p>
          <a:r>
            <a:rPr lang="id-ID" sz="1600" dirty="0" smtClean="0"/>
            <a:t>Mempelajari Buku Pedoman, KTSP, Tata Tertib, Kode Etik sekolah, dll</a:t>
          </a:r>
          <a:endParaRPr lang="id-ID" sz="1600" dirty="0"/>
        </a:p>
      </dgm:t>
    </dgm:pt>
    <dgm:pt modelId="{01D0066C-2274-41C4-945B-C4FAA0F0BCA5}" type="parTrans" cxnId="{3A88CF06-4D98-4F25-B8AC-5FE8DB0878A0}">
      <dgm:prSet/>
      <dgm:spPr/>
      <dgm:t>
        <a:bodyPr/>
        <a:lstStyle/>
        <a:p>
          <a:endParaRPr lang="id-ID"/>
        </a:p>
      </dgm:t>
    </dgm:pt>
    <dgm:pt modelId="{4EEB6DB3-8AF0-4C79-9297-F256B1C4ED0C}" type="sibTrans" cxnId="{3A88CF06-4D98-4F25-B8AC-5FE8DB0878A0}">
      <dgm:prSet/>
      <dgm:spPr/>
      <dgm:t>
        <a:bodyPr/>
        <a:lstStyle/>
        <a:p>
          <a:endParaRPr lang="id-ID"/>
        </a:p>
      </dgm:t>
    </dgm:pt>
    <dgm:pt modelId="{E271E86C-E070-4B2C-BF45-18E1FDBDE7F5}">
      <dgm:prSet phldrT="[Text]" custT="1"/>
      <dgm:spPr/>
      <dgm:t>
        <a:bodyPr/>
        <a:lstStyle/>
        <a:p>
          <a:r>
            <a:rPr lang="id-ID" sz="1600" dirty="0" smtClean="0"/>
            <a:t>Melapor  kepada sekolah</a:t>
          </a:r>
          <a:endParaRPr lang="id-ID" sz="1600" dirty="0"/>
        </a:p>
      </dgm:t>
    </dgm:pt>
    <dgm:pt modelId="{87D122D8-AD85-46F4-AD05-4153841E8E3D}" type="parTrans" cxnId="{B19461AD-4F95-4078-A9F9-C23AF9FD9181}">
      <dgm:prSet/>
      <dgm:spPr/>
      <dgm:t>
        <a:bodyPr/>
        <a:lstStyle/>
        <a:p>
          <a:endParaRPr lang="id-ID"/>
        </a:p>
      </dgm:t>
    </dgm:pt>
    <dgm:pt modelId="{207031E9-BCFE-4C55-A436-33D8DAC09C00}" type="sibTrans" cxnId="{B19461AD-4F95-4078-A9F9-C23AF9FD9181}">
      <dgm:prSet/>
      <dgm:spPr/>
      <dgm:t>
        <a:bodyPr/>
        <a:lstStyle/>
        <a:p>
          <a:endParaRPr lang="id-ID"/>
        </a:p>
      </dgm:t>
    </dgm:pt>
    <dgm:pt modelId="{1040D202-2A41-4D72-87D5-F675FBC63D59}">
      <dgm:prSet phldrT="[Text]" custT="1"/>
      <dgm:spPr/>
      <dgm:t>
        <a:bodyPr/>
        <a:lstStyle/>
        <a:p>
          <a:r>
            <a:rPr lang="id-ID" sz="1600" dirty="0" smtClean="0"/>
            <a:t>Pelatihan Kasek dan PB</a:t>
          </a:r>
          <a:endParaRPr lang="id-ID" sz="1600" dirty="0"/>
        </a:p>
      </dgm:t>
    </dgm:pt>
    <dgm:pt modelId="{095CA275-D969-43FD-A2F3-47A2034FE045}" type="parTrans" cxnId="{4A313DE0-DE24-4F5C-9C3D-FC9FF519E137}">
      <dgm:prSet/>
      <dgm:spPr/>
      <dgm:t>
        <a:bodyPr/>
        <a:lstStyle/>
        <a:p>
          <a:endParaRPr lang="id-ID"/>
        </a:p>
      </dgm:t>
    </dgm:pt>
    <dgm:pt modelId="{0C035BAE-2E53-4DD7-8D9B-F2873E3ECD92}" type="sibTrans" cxnId="{4A313DE0-DE24-4F5C-9C3D-FC9FF519E137}">
      <dgm:prSet/>
      <dgm:spPr/>
      <dgm:t>
        <a:bodyPr/>
        <a:lstStyle/>
        <a:p>
          <a:endParaRPr lang="id-ID"/>
        </a:p>
      </dgm:t>
    </dgm:pt>
    <dgm:pt modelId="{FEB3B1C4-4C34-4035-A83B-34934F4F9077}">
      <dgm:prSet phldrT="[Text]" custT="1"/>
      <dgm:spPr/>
      <dgm:t>
        <a:bodyPr/>
        <a:lstStyle/>
        <a:p>
          <a:r>
            <a:rPr lang="id-ID" sz="1600" dirty="0" smtClean="0"/>
            <a:t>Melakukan Analisis Kebutuhan</a:t>
          </a:r>
          <a:endParaRPr lang="id-ID" sz="1600" dirty="0"/>
        </a:p>
      </dgm:t>
    </dgm:pt>
    <dgm:pt modelId="{B41A4AD4-A674-4773-A4A7-46DCD60602B3}" type="parTrans" cxnId="{9A672EA1-E95F-4D51-8050-56BE61018AF8}">
      <dgm:prSet/>
      <dgm:spPr/>
      <dgm:t>
        <a:bodyPr/>
        <a:lstStyle/>
        <a:p>
          <a:endParaRPr lang="id-ID"/>
        </a:p>
      </dgm:t>
    </dgm:pt>
    <dgm:pt modelId="{7BF24ABE-2239-4CE3-A8E2-89893F29671F}" type="sibTrans" cxnId="{9A672EA1-E95F-4D51-8050-56BE61018AF8}">
      <dgm:prSet/>
      <dgm:spPr/>
      <dgm:t>
        <a:bodyPr/>
        <a:lstStyle/>
        <a:p>
          <a:endParaRPr lang="id-ID"/>
        </a:p>
      </dgm:t>
    </dgm:pt>
    <dgm:pt modelId="{C13B8C19-EF4E-44C3-A7F0-86B2B5EBC4F1}">
      <dgm:prSet phldrT="[Text]" custT="1"/>
      <dgm:spPr/>
      <dgm:t>
        <a:bodyPr/>
        <a:lstStyle/>
        <a:p>
          <a:r>
            <a:rPr lang="id-ID" sz="1600" dirty="0" smtClean="0"/>
            <a:t>Menunjuk Pembimbing</a:t>
          </a:r>
          <a:endParaRPr lang="id-ID" sz="1600" dirty="0"/>
        </a:p>
      </dgm:t>
    </dgm:pt>
    <dgm:pt modelId="{E84428CB-690B-4C52-92C7-CA105CD0191C}" type="parTrans" cxnId="{6E263A04-BB8E-4A44-B17D-8828CBA19075}">
      <dgm:prSet/>
      <dgm:spPr/>
      <dgm:t>
        <a:bodyPr/>
        <a:lstStyle/>
        <a:p>
          <a:endParaRPr lang="id-ID"/>
        </a:p>
      </dgm:t>
    </dgm:pt>
    <dgm:pt modelId="{6D97173F-461F-4E24-806F-875C51FAF6C4}" type="sibTrans" cxnId="{6E263A04-BB8E-4A44-B17D-8828CBA19075}">
      <dgm:prSet/>
      <dgm:spPr/>
      <dgm:t>
        <a:bodyPr/>
        <a:lstStyle/>
        <a:p>
          <a:endParaRPr lang="id-ID"/>
        </a:p>
      </dgm:t>
    </dgm:pt>
    <dgm:pt modelId="{0C84EC8C-06E8-4494-9600-A617864DFE7A}">
      <dgm:prSet phldrT="[Text]" custT="1"/>
      <dgm:spPr/>
      <dgm:t>
        <a:bodyPr/>
        <a:lstStyle/>
        <a:p>
          <a:r>
            <a:rPr lang="id-ID" sz="1600" dirty="0" smtClean="0"/>
            <a:t>Mengenal Lingkungan sekolah</a:t>
          </a:r>
          <a:endParaRPr lang="id-ID" sz="1600" dirty="0"/>
        </a:p>
      </dgm:t>
    </dgm:pt>
    <dgm:pt modelId="{8CAD0DF7-75A8-4605-BDE5-1B06D08E5B89}" type="parTrans" cxnId="{F2FBF151-D820-4486-BEE0-7AB7B8314C41}">
      <dgm:prSet/>
      <dgm:spPr/>
      <dgm:t>
        <a:bodyPr/>
        <a:lstStyle/>
        <a:p>
          <a:endParaRPr lang="id-ID"/>
        </a:p>
      </dgm:t>
    </dgm:pt>
    <dgm:pt modelId="{8C9F083E-D6E7-4017-8B6D-9164373D0B92}" type="sibTrans" cxnId="{F2FBF151-D820-4486-BEE0-7AB7B8314C41}">
      <dgm:prSet/>
      <dgm:spPr/>
      <dgm:t>
        <a:bodyPr/>
        <a:lstStyle/>
        <a:p>
          <a:endParaRPr lang="id-ID"/>
        </a:p>
      </dgm:t>
    </dgm:pt>
    <dgm:pt modelId="{620D1040-7E51-4549-A67D-CA808E41C103}">
      <dgm:prSet phldrT="[Text]" custT="1"/>
      <dgm:spPr/>
      <dgm:t>
        <a:bodyPr/>
        <a:lstStyle/>
        <a:p>
          <a:r>
            <a:rPr lang="id-ID" sz="1600" dirty="0" smtClean="0"/>
            <a:t>Pengenalan Lingkungan sekolah</a:t>
          </a:r>
          <a:endParaRPr lang="id-ID" sz="1600" dirty="0"/>
        </a:p>
      </dgm:t>
    </dgm:pt>
    <dgm:pt modelId="{EE799DAD-C7AC-4512-88B9-C6D25CE30CDA}" type="parTrans" cxnId="{065E1146-1392-4A38-8953-86E8975D9EE1}">
      <dgm:prSet/>
      <dgm:spPr/>
      <dgm:t>
        <a:bodyPr/>
        <a:lstStyle/>
        <a:p>
          <a:endParaRPr lang="id-ID"/>
        </a:p>
      </dgm:t>
    </dgm:pt>
    <dgm:pt modelId="{5F3A47A9-333C-48A8-9089-D9F7A84704E3}" type="sibTrans" cxnId="{065E1146-1392-4A38-8953-86E8975D9EE1}">
      <dgm:prSet/>
      <dgm:spPr/>
      <dgm:t>
        <a:bodyPr/>
        <a:lstStyle/>
        <a:p>
          <a:endParaRPr lang="id-ID"/>
        </a:p>
      </dgm:t>
    </dgm:pt>
    <dgm:pt modelId="{4D18208D-FAFA-45B3-968A-ADE3100F2B38}" type="pres">
      <dgm:prSet presAssocID="{AF17F610-75DF-47DF-8EE1-1EDA8706E2E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90D3705A-CC7F-4727-80B0-7181F2BB4570}" type="pres">
      <dgm:prSet presAssocID="{BB464914-B28D-4F0B-8D24-24935FE4F057}" presName="root" presStyleCnt="0"/>
      <dgm:spPr/>
    </dgm:pt>
    <dgm:pt modelId="{A1EBF70E-BA87-4BD1-9227-78EE9BE5E8FD}" type="pres">
      <dgm:prSet presAssocID="{BB464914-B28D-4F0B-8D24-24935FE4F057}" presName="rootComposite" presStyleCnt="0"/>
      <dgm:spPr/>
    </dgm:pt>
    <dgm:pt modelId="{C88E44A1-4B10-4AD9-BD20-033F572ED4B3}" type="pres">
      <dgm:prSet presAssocID="{BB464914-B28D-4F0B-8D24-24935FE4F057}" presName="rootText" presStyleLbl="node1" presStyleIdx="0" presStyleCnt="4" custScaleX="423340" custScaleY="325956" custLinFactY="-153695" custLinFactNeighborY="-200000"/>
      <dgm:spPr/>
      <dgm:t>
        <a:bodyPr/>
        <a:lstStyle/>
        <a:p>
          <a:endParaRPr lang="id-ID"/>
        </a:p>
      </dgm:t>
    </dgm:pt>
    <dgm:pt modelId="{EA420BC9-331F-4F4B-835A-CA675133A550}" type="pres">
      <dgm:prSet presAssocID="{BB464914-B28D-4F0B-8D24-24935FE4F057}" presName="rootConnector" presStyleLbl="node1" presStyleIdx="0" presStyleCnt="4"/>
      <dgm:spPr/>
      <dgm:t>
        <a:bodyPr/>
        <a:lstStyle/>
        <a:p>
          <a:endParaRPr lang="id-ID"/>
        </a:p>
      </dgm:t>
    </dgm:pt>
    <dgm:pt modelId="{8B47BF9E-A19B-469B-B7D1-C1EF19377642}" type="pres">
      <dgm:prSet presAssocID="{BB464914-B28D-4F0B-8D24-24935FE4F057}" presName="childShape" presStyleCnt="0"/>
      <dgm:spPr/>
    </dgm:pt>
    <dgm:pt modelId="{483B330C-3FF4-45A5-994A-BF561D96DCB6}" type="pres">
      <dgm:prSet presAssocID="{18A86ADD-A82C-4C59-AC86-4238D321563F}" presName="Name13" presStyleLbl="parChTrans1D2" presStyleIdx="0" presStyleCnt="12"/>
      <dgm:spPr/>
      <dgm:t>
        <a:bodyPr/>
        <a:lstStyle/>
        <a:p>
          <a:endParaRPr lang="id-ID"/>
        </a:p>
      </dgm:t>
    </dgm:pt>
    <dgm:pt modelId="{CC979D7B-5691-49AD-B0F1-4A8AF87DA32D}" type="pres">
      <dgm:prSet presAssocID="{072B196A-0FD7-49AD-B5DD-CC7A60E52B63}" presName="childText" presStyleLbl="bgAcc1" presStyleIdx="0" presStyleCnt="12" custScaleX="423340" custScaleY="503422" custLinFactY="-37429" custLinFactNeighborY="-10000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9294214-F43A-4CCD-A380-A62747D5B5B6}" type="pres">
      <dgm:prSet presAssocID="{095CA275-D969-43FD-A2F3-47A2034FE045}" presName="Name13" presStyleLbl="parChTrans1D2" presStyleIdx="1" presStyleCnt="12"/>
      <dgm:spPr/>
      <dgm:t>
        <a:bodyPr/>
        <a:lstStyle/>
        <a:p>
          <a:endParaRPr lang="id-ID"/>
        </a:p>
      </dgm:t>
    </dgm:pt>
    <dgm:pt modelId="{85318CE2-1EB6-444C-A2E6-FEAD18E4039C}" type="pres">
      <dgm:prSet presAssocID="{1040D202-2A41-4D72-87D5-F675FBC63D59}" presName="childText" presStyleLbl="bgAcc1" presStyleIdx="1" presStyleCnt="12" custScaleX="423340" custScaleY="503421" custLinFactNeighborY="6086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BC78CD0-5235-483F-B587-9433AFF76415}" type="pres">
      <dgm:prSet presAssocID="{4D8637F5-5378-47AD-88A1-777D46E180BB}" presName="Name13" presStyleLbl="parChTrans1D2" presStyleIdx="2" presStyleCnt="12"/>
      <dgm:spPr/>
      <dgm:t>
        <a:bodyPr/>
        <a:lstStyle/>
        <a:p>
          <a:endParaRPr lang="id-ID"/>
        </a:p>
      </dgm:t>
    </dgm:pt>
    <dgm:pt modelId="{D5ECAF0B-5561-42C7-B46D-E7A8A25F0BEC}" type="pres">
      <dgm:prSet presAssocID="{C55FF9AB-B3D6-4CD0-BBB9-184AEE4BD784}" presName="childText" presStyleLbl="bgAcc1" presStyleIdx="2" presStyleCnt="12" custScaleX="423340" custScaleY="439624" custLinFactY="100000" custLinFactNeighborY="17713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492DF65-67FE-439D-926C-39021F342988}" type="pres">
      <dgm:prSet presAssocID="{B2247698-454F-4FFC-B041-FE6568D4E4BB}" presName="root" presStyleCnt="0"/>
      <dgm:spPr/>
    </dgm:pt>
    <dgm:pt modelId="{A50E5545-14C5-4CD0-8BBB-EBF9B4FC58A8}" type="pres">
      <dgm:prSet presAssocID="{B2247698-454F-4FFC-B041-FE6568D4E4BB}" presName="rootComposite" presStyleCnt="0"/>
      <dgm:spPr/>
    </dgm:pt>
    <dgm:pt modelId="{1EA415EC-7AF0-4409-A815-0BA237984D95}" type="pres">
      <dgm:prSet presAssocID="{B2247698-454F-4FFC-B041-FE6568D4E4BB}" presName="rootText" presStyleLbl="node1" presStyleIdx="1" presStyleCnt="4" custScaleX="423340" custScaleY="325956" custLinFactY="-153695" custLinFactNeighborY="-200000"/>
      <dgm:spPr/>
      <dgm:t>
        <a:bodyPr/>
        <a:lstStyle/>
        <a:p>
          <a:endParaRPr lang="id-ID"/>
        </a:p>
      </dgm:t>
    </dgm:pt>
    <dgm:pt modelId="{2D11BD19-05FC-4A80-A59E-049F589D46BF}" type="pres">
      <dgm:prSet presAssocID="{B2247698-454F-4FFC-B041-FE6568D4E4BB}" presName="rootConnector" presStyleLbl="node1" presStyleIdx="1" presStyleCnt="4"/>
      <dgm:spPr/>
      <dgm:t>
        <a:bodyPr/>
        <a:lstStyle/>
        <a:p>
          <a:endParaRPr lang="id-ID"/>
        </a:p>
      </dgm:t>
    </dgm:pt>
    <dgm:pt modelId="{4D9227EE-5B6B-431D-9AC5-1892995714BB}" type="pres">
      <dgm:prSet presAssocID="{B2247698-454F-4FFC-B041-FE6568D4E4BB}" presName="childShape" presStyleCnt="0"/>
      <dgm:spPr/>
    </dgm:pt>
    <dgm:pt modelId="{6BED0011-0515-402A-ADAE-DDBFCE9446D1}" type="pres">
      <dgm:prSet presAssocID="{D247FDFB-1D6A-42E0-A569-E0E2B133D84D}" presName="Name13" presStyleLbl="parChTrans1D2" presStyleIdx="3" presStyleCnt="12"/>
      <dgm:spPr/>
      <dgm:t>
        <a:bodyPr/>
        <a:lstStyle/>
        <a:p>
          <a:endParaRPr lang="id-ID"/>
        </a:p>
      </dgm:t>
    </dgm:pt>
    <dgm:pt modelId="{AD2C50E9-804C-4580-8656-9AD582B9EF84}" type="pres">
      <dgm:prSet presAssocID="{F086F435-7DF7-497B-BA44-899EB132E834}" presName="childText" presStyleLbl="bgAcc1" presStyleIdx="3" presStyleCnt="12" custScaleX="423340" custScaleY="503422" custLinFactY="-37429" custLinFactNeighborY="-10000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002A7E0-49EE-4CDA-908C-23D8E06DFBD7}" type="pres">
      <dgm:prSet presAssocID="{B41A4AD4-A674-4773-A4A7-46DCD60602B3}" presName="Name13" presStyleLbl="parChTrans1D2" presStyleIdx="4" presStyleCnt="12"/>
      <dgm:spPr/>
      <dgm:t>
        <a:bodyPr/>
        <a:lstStyle/>
        <a:p>
          <a:endParaRPr lang="id-ID"/>
        </a:p>
      </dgm:t>
    </dgm:pt>
    <dgm:pt modelId="{33BA37DD-9216-4847-86F7-2C77721B3FB2}" type="pres">
      <dgm:prSet presAssocID="{FEB3B1C4-4C34-4035-A83B-34934F4F9077}" presName="childText" presStyleLbl="bgAcc1" presStyleIdx="4" presStyleCnt="12" custScaleX="423340" custScaleY="503421" custLinFactNeighborY="6086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2CA5E9B-69F1-4925-974F-35D3080215AC}" type="pres">
      <dgm:prSet presAssocID="{E84428CB-690B-4C52-92C7-CA105CD0191C}" presName="Name13" presStyleLbl="parChTrans1D2" presStyleIdx="5" presStyleCnt="12"/>
      <dgm:spPr/>
      <dgm:t>
        <a:bodyPr/>
        <a:lstStyle/>
        <a:p>
          <a:endParaRPr lang="id-ID"/>
        </a:p>
      </dgm:t>
    </dgm:pt>
    <dgm:pt modelId="{8700CCD7-5206-4984-BE5F-BB3ECC779E13}" type="pres">
      <dgm:prSet presAssocID="{C13B8C19-EF4E-44C3-A7F0-86B2B5EBC4F1}" presName="childText" presStyleLbl="bgAcc1" presStyleIdx="5" presStyleCnt="12" custScaleX="423340" custScaleY="439624" custLinFactY="100000" custLinFactNeighborY="17713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BFA3B42-462A-4264-A821-CA5F8B1033C1}" type="pres">
      <dgm:prSet presAssocID="{FB160657-7C82-41DD-8E2F-3FB248AF2398}" presName="root" presStyleCnt="0"/>
      <dgm:spPr/>
    </dgm:pt>
    <dgm:pt modelId="{300A5E97-8B79-4846-B5BF-AB98434DEFD6}" type="pres">
      <dgm:prSet presAssocID="{FB160657-7C82-41DD-8E2F-3FB248AF2398}" presName="rootComposite" presStyleCnt="0"/>
      <dgm:spPr/>
    </dgm:pt>
    <dgm:pt modelId="{4AD7C220-2F39-433A-B5AD-67076B6D289B}" type="pres">
      <dgm:prSet presAssocID="{FB160657-7C82-41DD-8E2F-3FB248AF2398}" presName="rootText" presStyleLbl="node1" presStyleIdx="2" presStyleCnt="4" custScaleX="423340" custScaleY="325956" custLinFactY="-153695" custLinFactNeighborY="-200000"/>
      <dgm:spPr/>
      <dgm:t>
        <a:bodyPr/>
        <a:lstStyle/>
        <a:p>
          <a:endParaRPr lang="id-ID"/>
        </a:p>
      </dgm:t>
    </dgm:pt>
    <dgm:pt modelId="{23BAC20C-B91E-4C2F-B30A-26186A1E5A28}" type="pres">
      <dgm:prSet presAssocID="{FB160657-7C82-41DD-8E2F-3FB248AF2398}" presName="rootConnector" presStyleLbl="node1" presStyleIdx="2" presStyleCnt="4"/>
      <dgm:spPr/>
      <dgm:t>
        <a:bodyPr/>
        <a:lstStyle/>
        <a:p>
          <a:endParaRPr lang="id-ID"/>
        </a:p>
      </dgm:t>
    </dgm:pt>
    <dgm:pt modelId="{3D1A9BC8-6E21-4F5A-99D3-2BEC7217A239}" type="pres">
      <dgm:prSet presAssocID="{FB160657-7C82-41DD-8E2F-3FB248AF2398}" presName="childShape" presStyleCnt="0"/>
      <dgm:spPr/>
    </dgm:pt>
    <dgm:pt modelId="{21C22645-773B-40C5-A522-36CAF72952C1}" type="pres">
      <dgm:prSet presAssocID="{A5697ECD-36C5-4A07-A183-C1A71B5B0970}" presName="Name13" presStyleLbl="parChTrans1D2" presStyleIdx="6" presStyleCnt="12"/>
      <dgm:spPr/>
      <dgm:t>
        <a:bodyPr/>
        <a:lstStyle/>
        <a:p>
          <a:endParaRPr lang="id-ID"/>
        </a:p>
      </dgm:t>
    </dgm:pt>
    <dgm:pt modelId="{CCA43ACD-AABA-4646-B3C9-F832665A5F4D}" type="pres">
      <dgm:prSet presAssocID="{F3A5E617-8C90-4409-ADE2-F3B1F55CC5ED}" presName="childText" presStyleLbl="bgAcc1" presStyleIdx="6" presStyleCnt="12" custScaleX="423340" custScaleY="503422" custLinFactY="-37429" custLinFactNeighborY="-10000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D111746-0A75-4C3B-A331-4065F3E1ACDF}" type="pres">
      <dgm:prSet presAssocID="{CFB65149-7115-484E-A21E-2162688B62DE}" presName="Name13" presStyleLbl="parChTrans1D2" presStyleIdx="7" presStyleCnt="12"/>
      <dgm:spPr/>
      <dgm:t>
        <a:bodyPr/>
        <a:lstStyle/>
        <a:p>
          <a:endParaRPr lang="id-ID"/>
        </a:p>
      </dgm:t>
    </dgm:pt>
    <dgm:pt modelId="{15D9E3AD-41C1-4BE8-A758-00B33D4D5FEF}" type="pres">
      <dgm:prSet presAssocID="{A7D9501C-5290-4A14-BAD3-2728766311DD}" presName="childText" presStyleLbl="bgAcc1" presStyleIdx="7" presStyleCnt="12" custScaleX="423340" custScaleY="503421" custLinFactNeighborY="6086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29535D2-1236-47B1-8832-9349BC9A41BC}" type="pres">
      <dgm:prSet presAssocID="{8CAD0DF7-75A8-4605-BDE5-1B06D08E5B89}" presName="Name13" presStyleLbl="parChTrans1D2" presStyleIdx="8" presStyleCnt="12"/>
      <dgm:spPr/>
      <dgm:t>
        <a:bodyPr/>
        <a:lstStyle/>
        <a:p>
          <a:endParaRPr lang="id-ID"/>
        </a:p>
      </dgm:t>
    </dgm:pt>
    <dgm:pt modelId="{74C6B476-23FF-4865-88BB-F0EA61D7F952}" type="pres">
      <dgm:prSet presAssocID="{0C84EC8C-06E8-4494-9600-A617864DFE7A}" presName="childText" presStyleLbl="bgAcc1" presStyleIdx="8" presStyleCnt="12" custScaleX="423340" custScaleY="439624" custLinFactY="100000" custLinFactNeighborY="17713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786BB9A-7928-4CC3-95BA-379202C43D24}" type="pres">
      <dgm:prSet presAssocID="{8E907FA3-8693-4026-8FAB-59FAF5E3905D}" presName="root" presStyleCnt="0"/>
      <dgm:spPr/>
    </dgm:pt>
    <dgm:pt modelId="{7A146B9F-D840-4946-8FE5-07A8D5FAE02C}" type="pres">
      <dgm:prSet presAssocID="{8E907FA3-8693-4026-8FAB-59FAF5E3905D}" presName="rootComposite" presStyleCnt="0"/>
      <dgm:spPr/>
    </dgm:pt>
    <dgm:pt modelId="{B51A585B-51FF-4A95-90F1-5350B5E49347}" type="pres">
      <dgm:prSet presAssocID="{8E907FA3-8693-4026-8FAB-59FAF5E3905D}" presName="rootText" presStyleLbl="node1" presStyleIdx="3" presStyleCnt="4" custScaleX="423340" custScaleY="325956" custLinFactY="-153695" custLinFactNeighborY="-200000"/>
      <dgm:spPr/>
      <dgm:t>
        <a:bodyPr/>
        <a:lstStyle/>
        <a:p>
          <a:endParaRPr lang="id-ID"/>
        </a:p>
      </dgm:t>
    </dgm:pt>
    <dgm:pt modelId="{5BE649BC-3849-4EC3-8EA9-193E7CFE58F9}" type="pres">
      <dgm:prSet presAssocID="{8E907FA3-8693-4026-8FAB-59FAF5E3905D}" presName="rootConnector" presStyleLbl="node1" presStyleIdx="3" presStyleCnt="4"/>
      <dgm:spPr/>
      <dgm:t>
        <a:bodyPr/>
        <a:lstStyle/>
        <a:p>
          <a:endParaRPr lang="id-ID"/>
        </a:p>
      </dgm:t>
    </dgm:pt>
    <dgm:pt modelId="{23CC855B-EB74-4FEA-B597-F849A529821F}" type="pres">
      <dgm:prSet presAssocID="{8E907FA3-8693-4026-8FAB-59FAF5E3905D}" presName="childShape" presStyleCnt="0"/>
      <dgm:spPr/>
    </dgm:pt>
    <dgm:pt modelId="{F94A94C3-5E71-42A7-A4ED-577246127DEA}" type="pres">
      <dgm:prSet presAssocID="{87D122D8-AD85-46F4-AD05-4153841E8E3D}" presName="Name13" presStyleLbl="parChTrans1D2" presStyleIdx="9" presStyleCnt="12"/>
      <dgm:spPr/>
      <dgm:t>
        <a:bodyPr/>
        <a:lstStyle/>
        <a:p>
          <a:endParaRPr lang="id-ID"/>
        </a:p>
      </dgm:t>
    </dgm:pt>
    <dgm:pt modelId="{6D63D108-A27F-41EA-8023-7F43A22D5620}" type="pres">
      <dgm:prSet presAssocID="{E271E86C-E070-4B2C-BF45-18E1FDBDE7F5}" presName="childText" presStyleLbl="bgAcc1" presStyleIdx="9" presStyleCnt="12" custScaleX="423340" custScaleY="503422" custLinFactY="-37429" custLinFactNeighborY="-10000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A4C233B-BA02-4CE0-A471-764989F6A20B}" type="pres">
      <dgm:prSet presAssocID="{01D0066C-2274-41C4-945B-C4FAA0F0BCA5}" presName="Name13" presStyleLbl="parChTrans1D2" presStyleIdx="10" presStyleCnt="12"/>
      <dgm:spPr/>
      <dgm:t>
        <a:bodyPr/>
        <a:lstStyle/>
        <a:p>
          <a:endParaRPr lang="id-ID"/>
        </a:p>
      </dgm:t>
    </dgm:pt>
    <dgm:pt modelId="{EC969DB7-4EB9-4D8D-BC9A-137DB89AA78A}" type="pres">
      <dgm:prSet presAssocID="{F5C1B2CA-8999-49E9-A7A0-2BB8F59203E0}" presName="childText" presStyleLbl="bgAcc1" presStyleIdx="10" presStyleCnt="12" custScaleX="423340" custScaleY="503421" custLinFactNeighborY="6086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CAF0F60-2F87-4EFE-B7C7-D461717732B2}" type="pres">
      <dgm:prSet presAssocID="{EE799DAD-C7AC-4512-88B9-C6D25CE30CDA}" presName="Name13" presStyleLbl="parChTrans1D2" presStyleIdx="11" presStyleCnt="12"/>
      <dgm:spPr/>
      <dgm:t>
        <a:bodyPr/>
        <a:lstStyle/>
        <a:p>
          <a:endParaRPr lang="id-ID"/>
        </a:p>
      </dgm:t>
    </dgm:pt>
    <dgm:pt modelId="{AF10E4B3-1D5E-4702-BA86-7C1B7C2B796B}" type="pres">
      <dgm:prSet presAssocID="{620D1040-7E51-4549-A67D-CA808E41C103}" presName="childText" presStyleLbl="bgAcc1" presStyleIdx="11" presStyleCnt="12" custScaleX="423340" custScaleY="439624" custLinFactY="100000" custLinFactNeighborY="17713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3044E37B-8D1A-4A53-A7BB-0F68399AE232}" srcId="{BB464914-B28D-4F0B-8D24-24935FE4F057}" destId="{C55FF9AB-B3D6-4CD0-BBB9-184AEE4BD784}" srcOrd="2" destOrd="0" parTransId="{4D8637F5-5378-47AD-88A1-777D46E180BB}" sibTransId="{F8AA7CE6-09FE-4D76-BCA9-A4F4D48A2E4C}"/>
    <dgm:cxn modelId="{0CA12B01-2C4E-4B7C-B480-A87184C20541}" type="presOf" srcId="{18A86ADD-A82C-4C59-AC86-4238D321563F}" destId="{483B330C-3FF4-45A5-994A-BF561D96DCB6}" srcOrd="0" destOrd="0" presId="urn:microsoft.com/office/officeart/2005/8/layout/hierarchy3"/>
    <dgm:cxn modelId="{8BCEF2C4-42A3-424C-A8FD-CC3FFA9A340C}" type="presOf" srcId="{095CA275-D969-43FD-A2F3-47A2034FE045}" destId="{39294214-F43A-4CCD-A380-A62747D5B5B6}" srcOrd="0" destOrd="0" presId="urn:microsoft.com/office/officeart/2005/8/layout/hierarchy3"/>
    <dgm:cxn modelId="{B55DCDD6-7C82-477C-9D56-EE31D97FA915}" type="presOf" srcId="{01D0066C-2274-41C4-945B-C4FAA0F0BCA5}" destId="{DA4C233B-BA02-4CE0-A471-764989F6A20B}" srcOrd="0" destOrd="0" presId="urn:microsoft.com/office/officeart/2005/8/layout/hierarchy3"/>
    <dgm:cxn modelId="{6DCF3ACC-14E5-44F1-9BE1-87B60CB240A0}" type="presOf" srcId="{072B196A-0FD7-49AD-B5DD-CC7A60E52B63}" destId="{CC979D7B-5691-49AD-B0F1-4A8AF87DA32D}" srcOrd="0" destOrd="0" presId="urn:microsoft.com/office/officeart/2005/8/layout/hierarchy3"/>
    <dgm:cxn modelId="{51FAC211-7DDE-48B0-BB6E-A398D5F40E98}" type="presOf" srcId="{BB464914-B28D-4F0B-8D24-24935FE4F057}" destId="{EA420BC9-331F-4F4B-835A-CA675133A550}" srcOrd="1" destOrd="0" presId="urn:microsoft.com/office/officeart/2005/8/layout/hierarchy3"/>
    <dgm:cxn modelId="{E569E42E-957E-4094-BD5C-4E3385355E96}" type="presOf" srcId="{BB464914-B28D-4F0B-8D24-24935FE4F057}" destId="{C88E44A1-4B10-4AD9-BD20-033F572ED4B3}" srcOrd="0" destOrd="0" presId="urn:microsoft.com/office/officeart/2005/8/layout/hierarchy3"/>
    <dgm:cxn modelId="{8BFDA22E-DF96-4D0D-8621-A2EDDE184449}" srcId="{AF17F610-75DF-47DF-8EE1-1EDA8706E2E5}" destId="{BB464914-B28D-4F0B-8D24-24935FE4F057}" srcOrd="0" destOrd="0" parTransId="{A5E0F87D-033C-47AD-9527-1018F61CAEA4}" sibTransId="{3A4D30B0-AF02-47F5-B2FC-60F78FBE143F}"/>
    <dgm:cxn modelId="{55C090FB-8C86-493F-A9E4-2B90BA20ECF2}" type="presOf" srcId="{FB160657-7C82-41DD-8E2F-3FB248AF2398}" destId="{4AD7C220-2F39-433A-B5AD-67076B6D289B}" srcOrd="0" destOrd="0" presId="urn:microsoft.com/office/officeart/2005/8/layout/hierarchy3"/>
    <dgm:cxn modelId="{46CF3714-2558-4390-A8EA-6CA623DB5218}" type="presOf" srcId="{CFB65149-7115-484E-A21E-2162688B62DE}" destId="{8D111746-0A75-4C3B-A331-4065F3E1ACDF}" srcOrd="0" destOrd="0" presId="urn:microsoft.com/office/officeart/2005/8/layout/hierarchy3"/>
    <dgm:cxn modelId="{5FEC0533-2ECA-4E7D-82BE-FE419E9DD4E4}" type="presOf" srcId="{1040D202-2A41-4D72-87D5-F675FBC63D59}" destId="{85318CE2-1EB6-444C-A2E6-FEAD18E4039C}" srcOrd="0" destOrd="0" presId="urn:microsoft.com/office/officeart/2005/8/layout/hierarchy3"/>
    <dgm:cxn modelId="{A1FDB42A-617A-42D1-AAB8-DB2FC35B5B81}" srcId="{AF17F610-75DF-47DF-8EE1-1EDA8706E2E5}" destId="{B2247698-454F-4FFC-B041-FE6568D4E4BB}" srcOrd="1" destOrd="0" parTransId="{0F893919-6B99-4F92-B141-64E12E20F633}" sibTransId="{F0F26470-00E3-44BB-955D-97E0DC72975B}"/>
    <dgm:cxn modelId="{3A88CF06-4D98-4F25-B8AC-5FE8DB0878A0}" srcId="{8E907FA3-8693-4026-8FAB-59FAF5E3905D}" destId="{F5C1B2CA-8999-49E9-A7A0-2BB8F59203E0}" srcOrd="1" destOrd="0" parTransId="{01D0066C-2274-41C4-945B-C4FAA0F0BCA5}" sibTransId="{4EEB6DB3-8AF0-4C79-9297-F256B1C4ED0C}"/>
    <dgm:cxn modelId="{7657DD4B-7C71-4DFB-9E6F-64172420B64C}" srcId="{AF17F610-75DF-47DF-8EE1-1EDA8706E2E5}" destId="{8E907FA3-8693-4026-8FAB-59FAF5E3905D}" srcOrd="3" destOrd="0" parTransId="{AEE3EEBA-9D04-4961-BDE0-A7FD8B0EEF95}" sibTransId="{10E5C6AB-8F41-4877-84EB-2F5DF99346F0}"/>
    <dgm:cxn modelId="{F09596F3-D9C0-46D0-93D8-F2854A6B96EF}" type="presOf" srcId="{C55FF9AB-B3D6-4CD0-BBB9-184AEE4BD784}" destId="{D5ECAF0B-5561-42C7-B46D-E7A8A25F0BEC}" srcOrd="0" destOrd="0" presId="urn:microsoft.com/office/officeart/2005/8/layout/hierarchy3"/>
    <dgm:cxn modelId="{A5BAF707-B08E-482E-AF41-5F61D4600194}" srcId="{FB160657-7C82-41DD-8E2F-3FB248AF2398}" destId="{F3A5E617-8C90-4409-ADE2-F3B1F55CC5ED}" srcOrd="0" destOrd="0" parTransId="{A5697ECD-36C5-4A07-A183-C1A71B5B0970}" sibTransId="{FC195ABA-89FF-4D7F-A332-B22D2147F905}"/>
    <dgm:cxn modelId="{4A313DE0-DE24-4F5C-9C3D-FC9FF519E137}" srcId="{BB464914-B28D-4F0B-8D24-24935FE4F057}" destId="{1040D202-2A41-4D72-87D5-F675FBC63D59}" srcOrd="1" destOrd="0" parTransId="{095CA275-D969-43FD-A2F3-47A2034FE045}" sibTransId="{0C035BAE-2E53-4DD7-8D9B-F2873E3ECD92}"/>
    <dgm:cxn modelId="{CC5B0AF3-58DE-44FC-B5C1-A4805B30B394}" type="presOf" srcId="{8CAD0DF7-75A8-4605-BDE5-1B06D08E5B89}" destId="{B29535D2-1236-47B1-8832-9349BC9A41BC}" srcOrd="0" destOrd="0" presId="urn:microsoft.com/office/officeart/2005/8/layout/hierarchy3"/>
    <dgm:cxn modelId="{40342CA1-A996-4306-8CEC-5FE24CBD38B9}" type="presOf" srcId="{B2247698-454F-4FFC-B041-FE6568D4E4BB}" destId="{2D11BD19-05FC-4A80-A59E-049F589D46BF}" srcOrd="1" destOrd="0" presId="urn:microsoft.com/office/officeart/2005/8/layout/hierarchy3"/>
    <dgm:cxn modelId="{FEE49A47-161C-4AF5-90BE-1F011E6F2D62}" type="presOf" srcId="{FB160657-7C82-41DD-8E2F-3FB248AF2398}" destId="{23BAC20C-B91E-4C2F-B30A-26186A1E5A28}" srcOrd="1" destOrd="0" presId="urn:microsoft.com/office/officeart/2005/8/layout/hierarchy3"/>
    <dgm:cxn modelId="{7B816820-E9AB-4F10-92F0-A62D8FDE8A38}" type="presOf" srcId="{B41A4AD4-A674-4773-A4A7-46DCD60602B3}" destId="{A002A7E0-49EE-4CDA-908C-23D8E06DFBD7}" srcOrd="0" destOrd="0" presId="urn:microsoft.com/office/officeart/2005/8/layout/hierarchy3"/>
    <dgm:cxn modelId="{B19461AD-4F95-4078-A9F9-C23AF9FD9181}" srcId="{8E907FA3-8693-4026-8FAB-59FAF5E3905D}" destId="{E271E86C-E070-4B2C-BF45-18E1FDBDE7F5}" srcOrd="0" destOrd="0" parTransId="{87D122D8-AD85-46F4-AD05-4153841E8E3D}" sibTransId="{207031E9-BCFE-4C55-A436-33D8DAC09C00}"/>
    <dgm:cxn modelId="{7BC09F79-CD49-4889-81A7-36870D351489}" type="presOf" srcId="{F3A5E617-8C90-4409-ADE2-F3B1F55CC5ED}" destId="{CCA43ACD-AABA-4646-B3C9-F832665A5F4D}" srcOrd="0" destOrd="0" presId="urn:microsoft.com/office/officeart/2005/8/layout/hierarchy3"/>
    <dgm:cxn modelId="{842F4587-B577-4DDF-A07E-F37A914E8A50}" type="presOf" srcId="{F5C1B2CA-8999-49E9-A7A0-2BB8F59203E0}" destId="{EC969DB7-4EB9-4D8D-BC9A-137DB89AA78A}" srcOrd="0" destOrd="0" presId="urn:microsoft.com/office/officeart/2005/8/layout/hierarchy3"/>
    <dgm:cxn modelId="{065E1146-1392-4A38-8953-86E8975D9EE1}" srcId="{8E907FA3-8693-4026-8FAB-59FAF5E3905D}" destId="{620D1040-7E51-4549-A67D-CA808E41C103}" srcOrd="2" destOrd="0" parTransId="{EE799DAD-C7AC-4512-88B9-C6D25CE30CDA}" sibTransId="{5F3A47A9-333C-48A8-9089-D9F7A84704E3}"/>
    <dgm:cxn modelId="{AFBA3AFC-EF78-4BE7-9595-3AAE664E22FC}" type="presOf" srcId="{C13B8C19-EF4E-44C3-A7F0-86B2B5EBC4F1}" destId="{8700CCD7-5206-4984-BE5F-BB3ECC779E13}" srcOrd="0" destOrd="0" presId="urn:microsoft.com/office/officeart/2005/8/layout/hierarchy3"/>
    <dgm:cxn modelId="{ECB800D8-008C-48F6-94C3-C50425A9C272}" srcId="{BB464914-B28D-4F0B-8D24-24935FE4F057}" destId="{072B196A-0FD7-49AD-B5DD-CC7A60E52B63}" srcOrd="0" destOrd="0" parTransId="{18A86ADD-A82C-4C59-AC86-4238D321563F}" sibTransId="{14131C84-3C8C-4796-BCBF-E292418F228C}"/>
    <dgm:cxn modelId="{6E263A04-BB8E-4A44-B17D-8828CBA19075}" srcId="{B2247698-454F-4FFC-B041-FE6568D4E4BB}" destId="{C13B8C19-EF4E-44C3-A7F0-86B2B5EBC4F1}" srcOrd="2" destOrd="0" parTransId="{E84428CB-690B-4C52-92C7-CA105CD0191C}" sibTransId="{6D97173F-461F-4E24-806F-875C51FAF6C4}"/>
    <dgm:cxn modelId="{7D157212-BA41-4A92-8DC6-15AE7D6B3F67}" type="presOf" srcId="{620D1040-7E51-4549-A67D-CA808E41C103}" destId="{AF10E4B3-1D5E-4702-BA86-7C1B7C2B796B}" srcOrd="0" destOrd="0" presId="urn:microsoft.com/office/officeart/2005/8/layout/hierarchy3"/>
    <dgm:cxn modelId="{0BC19768-26C4-4016-A1EA-43F48C1A3AEC}" type="presOf" srcId="{E271E86C-E070-4B2C-BF45-18E1FDBDE7F5}" destId="{6D63D108-A27F-41EA-8023-7F43A22D5620}" srcOrd="0" destOrd="0" presId="urn:microsoft.com/office/officeart/2005/8/layout/hierarchy3"/>
    <dgm:cxn modelId="{09530829-2C61-44E5-AA86-7B52C9F796E8}" type="presOf" srcId="{A7D9501C-5290-4A14-BAD3-2728766311DD}" destId="{15D9E3AD-41C1-4BE8-A758-00B33D4D5FEF}" srcOrd="0" destOrd="0" presId="urn:microsoft.com/office/officeart/2005/8/layout/hierarchy3"/>
    <dgm:cxn modelId="{B11E3BDB-4148-4F1A-8396-DAA9FD32FF5A}" type="presOf" srcId="{A5697ECD-36C5-4A07-A183-C1A71B5B0970}" destId="{21C22645-773B-40C5-A522-36CAF72952C1}" srcOrd="0" destOrd="0" presId="urn:microsoft.com/office/officeart/2005/8/layout/hierarchy3"/>
    <dgm:cxn modelId="{BB4E2D0F-7610-4596-93E2-EF451E94749B}" srcId="{FB160657-7C82-41DD-8E2F-3FB248AF2398}" destId="{A7D9501C-5290-4A14-BAD3-2728766311DD}" srcOrd="1" destOrd="0" parTransId="{CFB65149-7115-484E-A21E-2162688B62DE}" sibTransId="{2B8D2B22-DAF0-400E-8030-C2D8E0EEC28B}"/>
    <dgm:cxn modelId="{D192AF09-5119-4CE9-AE0A-80E92C287BFC}" type="presOf" srcId="{B2247698-454F-4FFC-B041-FE6568D4E4BB}" destId="{1EA415EC-7AF0-4409-A815-0BA237984D95}" srcOrd="0" destOrd="0" presId="urn:microsoft.com/office/officeart/2005/8/layout/hierarchy3"/>
    <dgm:cxn modelId="{00A9FC44-517C-4CBA-9421-3BED72A32BAE}" type="presOf" srcId="{FEB3B1C4-4C34-4035-A83B-34934F4F9077}" destId="{33BA37DD-9216-4847-86F7-2C77721B3FB2}" srcOrd="0" destOrd="0" presId="urn:microsoft.com/office/officeart/2005/8/layout/hierarchy3"/>
    <dgm:cxn modelId="{3216DB9E-8FF6-4FC0-986A-EC4E52AF925B}" type="presOf" srcId="{8E907FA3-8693-4026-8FAB-59FAF5E3905D}" destId="{B51A585B-51FF-4A95-90F1-5350B5E49347}" srcOrd="0" destOrd="0" presId="urn:microsoft.com/office/officeart/2005/8/layout/hierarchy3"/>
    <dgm:cxn modelId="{848604BD-5A6F-4C5A-858C-6A14ABD91641}" type="presOf" srcId="{87D122D8-AD85-46F4-AD05-4153841E8E3D}" destId="{F94A94C3-5E71-42A7-A4ED-577246127DEA}" srcOrd="0" destOrd="0" presId="urn:microsoft.com/office/officeart/2005/8/layout/hierarchy3"/>
    <dgm:cxn modelId="{45B194F1-7FD7-4072-BAAB-62686C0DDF9A}" type="presOf" srcId="{EE799DAD-C7AC-4512-88B9-C6D25CE30CDA}" destId="{ECAF0F60-2F87-4EFE-B7C7-D461717732B2}" srcOrd="0" destOrd="0" presId="urn:microsoft.com/office/officeart/2005/8/layout/hierarchy3"/>
    <dgm:cxn modelId="{B6C866B7-AC98-4058-A3F9-8B3F4C964306}" type="presOf" srcId="{E84428CB-690B-4C52-92C7-CA105CD0191C}" destId="{32CA5E9B-69F1-4925-974F-35D3080215AC}" srcOrd="0" destOrd="0" presId="urn:microsoft.com/office/officeart/2005/8/layout/hierarchy3"/>
    <dgm:cxn modelId="{7B1FA595-1E0B-4020-AD7E-BB460C5E1315}" type="presOf" srcId="{0C84EC8C-06E8-4494-9600-A617864DFE7A}" destId="{74C6B476-23FF-4865-88BB-F0EA61D7F952}" srcOrd="0" destOrd="0" presId="urn:microsoft.com/office/officeart/2005/8/layout/hierarchy3"/>
    <dgm:cxn modelId="{F87B7363-EB3D-4700-9E76-7C2F5D9B8B1A}" type="presOf" srcId="{AF17F610-75DF-47DF-8EE1-1EDA8706E2E5}" destId="{4D18208D-FAFA-45B3-968A-ADE3100F2B38}" srcOrd="0" destOrd="0" presId="urn:microsoft.com/office/officeart/2005/8/layout/hierarchy3"/>
    <dgm:cxn modelId="{333D029A-F29A-482B-9A5F-935A6183EE28}" srcId="{AF17F610-75DF-47DF-8EE1-1EDA8706E2E5}" destId="{FB160657-7C82-41DD-8E2F-3FB248AF2398}" srcOrd="2" destOrd="0" parTransId="{71907ED2-7AAE-4D60-B8A9-EC66A0AF9422}" sibTransId="{7BD74F8A-4532-463D-B8AD-293EE4402BF1}"/>
    <dgm:cxn modelId="{F2FBF151-D820-4486-BEE0-7AB7B8314C41}" srcId="{FB160657-7C82-41DD-8E2F-3FB248AF2398}" destId="{0C84EC8C-06E8-4494-9600-A617864DFE7A}" srcOrd="2" destOrd="0" parTransId="{8CAD0DF7-75A8-4605-BDE5-1B06D08E5B89}" sibTransId="{8C9F083E-D6E7-4017-8B6D-9164373D0B92}"/>
    <dgm:cxn modelId="{0F2E03E7-B8CB-4BA9-AD48-436CBF46DC8A}" type="presOf" srcId="{F086F435-7DF7-497B-BA44-899EB132E834}" destId="{AD2C50E9-804C-4580-8656-9AD582B9EF84}" srcOrd="0" destOrd="0" presId="urn:microsoft.com/office/officeart/2005/8/layout/hierarchy3"/>
    <dgm:cxn modelId="{55E60D6E-CBD1-4562-85EE-6A7AA88EB589}" srcId="{B2247698-454F-4FFC-B041-FE6568D4E4BB}" destId="{F086F435-7DF7-497B-BA44-899EB132E834}" srcOrd="0" destOrd="0" parTransId="{D247FDFB-1D6A-42E0-A569-E0E2B133D84D}" sibTransId="{A98CBC99-36A6-4A63-AAC9-9CB15DF43AC6}"/>
    <dgm:cxn modelId="{684B8385-A490-4395-A35F-CB4A4388FF03}" type="presOf" srcId="{4D8637F5-5378-47AD-88A1-777D46E180BB}" destId="{4BC78CD0-5235-483F-B587-9433AFF76415}" srcOrd="0" destOrd="0" presId="urn:microsoft.com/office/officeart/2005/8/layout/hierarchy3"/>
    <dgm:cxn modelId="{A4794E6F-3D6A-419B-A420-EB99C1FB8482}" type="presOf" srcId="{8E907FA3-8693-4026-8FAB-59FAF5E3905D}" destId="{5BE649BC-3849-4EC3-8EA9-193E7CFE58F9}" srcOrd="1" destOrd="0" presId="urn:microsoft.com/office/officeart/2005/8/layout/hierarchy3"/>
    <dgm:cxn modelId="{D4B73F73-0875-4D4D-AC17-55E2291A480E}" type="presOf" srcId="{D247FDFB-1D6A-42E0-A569-E0E2B133D84D}" destId="{6BED0011-0515-402A-ADAE-DDBFCE9446D1}" srcOrd="0" destOrd="0" presId="urn:microsoft.com/office/officeart/2005/8/layout/hierarchy3"/>
    <dgm:cxn modelId="{9A672EA1-E95F-4D51-8050-56BE61018AF8}" srcId="{B2247698-454F-4FFC-B041-FE6568D4E4BB}" destId="{FEB3B1C4-4C34-4035-A83B-34934F4F9077}" srcOrd="1" destOrd="0" parTransId="{B41A4AD4-A674-4773-A4A7-46DCD60602B3}" sibTransId="{7BF24ABE-2239-4CE3-A8E2-89893F29671F}"/>
    <dgm:cxn modelId="{1ABE5465-6FB1-4BF5-8FE5-6107F73EFCB1}" type="presParOf" srcId="{4D18208D-FAFA-45B3-968A-ADE3100F2B38}" destId="{90D3705A-CC7F-4727-80B0-7181F2BB4570}" srcOrd="0" destOrd="0" presId="urn:microsoft.com/office/officeart/2005/8/layout/hierarchy3"/>
    <dgm:cxn modelId="{9D6E8FBA-B7F2-443A-9060-D3C19B873B68}" type="presParOf" srcId="{90D3705A-CC7F-4727-80B0-7181F2BB4570}" destId="{A1EBF70E-BA87-4BD1-9227-78EE9BE5E8FD}" srcOrd="0" destOrd="0" presId="urn:microsoft.com/office/officeart/2005/8/layout/hierarchy3"/>
    <dgm:cxn modelId="{0B94C8C6-EAB4-49A6-AEAA-9D952DB5FF13}" type="presParOf" srcId="{A1EBF70E-BA87-4BD1-9227-78EE9BE5E8FD}" destId="{C88E44A1-4B10-4AD9-BD20-033F572ED4B3}" srcOrd="0" destOrd="0" presId="urn:microsoft.com/office/officeart/2005/8/layout/hierarchy3"/>
    <dgm:cxn modelId="{182111E2-4998-4EF5-BCEE-6A8402E43524}" type="presParOf" srcId="{A1EBF70E-BA87-4BD1-9227-78EE9BE5E8FD}" destId="{EA420BC9-331F-4F4B-835A-CA675133A550}" srcOrd="1" destOrd="0" presId="urn:microsoft.com/office/officeart/2005/8/layout/hierarchy3"/>
    <dgm:cxn modelId="{28EE09A5-2A55-4B45-931D-CD52DBCA49C0}" type="presParOf" srcId="{90D3705A-CC7F-4727-80B0-7181F2BB4570}" destId="{8B47BF9E-A19B-469B-B7D1-C1EF19377642}" srcOrd="1" destOrd="0" presId="urn:microsoft.com/office/officeart/2005/8/layout/hierarchy3"/>
    <dgm:cxn modelId="{F5932852-4D5B-416E-A671-169E5D2AC9D6}" type="presParOf" srcId="{8B47BF9E-A19B-469B-B7D1-C1EF19377642}" destId="{483B330C-3FF4-45A5-994A-BF561D96DCB6}" srcOrd="0" destOrd="0" presId="urn:microsoft.com/office/officeart/2005/8/layout/hierarchy3"/>
    <dgm:cxn modelId="{E10E89A5-ACD6-4BC8-9E1E-2A03D795C1B6}" type="presParOf" srcId="{8B47BF9E-A19B-469B-B7D1-C1EF19377642}" destId="{CC979D7B-5691-49AD-B0F1-4A8AF87DA32D}" srcOrd="1" destOrd="0" presId="urn:microsoft.com/office/officeart/2005/8/layout/hierarchy3"/>
    <dgm:cxn modelId="{F4FCDD22-2413-4BD4-A6E6-451E633AC3AC}" type="presParOf" srcId="{8B47BF9E-A19B-469B-B7D1-C1EF19377642}" destId="{39294214-F43A-4CCD-A380-A62747D5B5B6}" srcOrd="2" destOrd="0" presId="urn:microsoft.com/office/officeart/2005/8/layout/hierarchy3"/>
    <dgm:cxn modelId="{A6C9B85E-D716-4C68-9DA5-C32FCBBD3E20}" type="presParOf" srcId="{8B47BF9E-A19B-469B-B7D1-C1EF19377642}" destId="{85318CE2-1EB6-444C-A2E6-FEAD18E4039C}" srcOrd="3" destOrd="0" presId="urn:microsoft.com/office/officeart/2005/8/layout/hierarchy3"/>
    <dgm:cxn modelId="{991646E3-751D-4E2B-BFC4-AEB81A142883}" type="presParOf" srcId="{8B47BF9E-A19B-469B-B7D1-C1EF19377642}" destId="{4BC78CD0-5235-483F-B587-9433AFF76415}" srcOrd="4" destOrd="0" presId="urn:microsoft.com/office/officeart/2005/8/layout/hierarchy3"/>
    <dgm:cxn modelId="{74245F2C-9368-435A-B979-8843053938EE}" type="presParOf" srcId="{8B47BF9E-A19B-469B-B7D1-C1EF19377642}" destId="{D5ECAF0B-5561-42C7-B46D-E7A8A25F0BEC}" srcOrd="5" destOrd="0" presId="urn:microsoft.com/office/officeart/2005/8/layout/hierarchy3"/>
    <dgm:cxn modelId="{19D581B4-D961-4AA6-8757-918D6A671630}" type="presParOf" srcId="{4D18208D-FAFA-45B3-968A-ADE3100F2B38}" destId="{A492DF65-67FE-439D-926C-39021F342988}" srcOrd="1" destOrd="0" presId="urn:microsoft.com/office/officeart/2005/8/layout/hierarchy3"/>
    <dgm:cxn modelId="{C065AC2D-80D5-4020-95A4-821BF21F6541}" type="presParOf" srcId="{A492DF65-67FE-439D-926C-39021F342988}" destId="{A50E5545-14C5-4CD0-8BBB-EBF9B4FC58A8}" srcOrd="0" destOrd="0" presId="urn:microsoft.com/office/officeart/2005/8/layout/hierarchy3"/>
    <dgm:cxn modelId="{4B39D2DA-CC63-4454-A835-82D058753280}" type="presParOf" srcId="{A50E5545-14C5-4CD0-8BBB-EBF9B4FC58A8}" destId="{1EA415EC-7AF0-4409-A815-0BA237984D95}" srcOrd="0" destOrd="0" presId="urn:microsoft.com/office/officeart/2005/8/layout/hierarchy3"/>
    <dgm:cxn modelId="{A705C160-1E48-4DCE-96CE-281CD96F5293}" type="presParOf" srcId="{A50E5545-14C5-4CD0-8BBB-EBF9B4FC58A8}" destId="{2D11BD19-05FC-4A80-A59E-049F589D46BF}" srcOrd="1" destOrd="0" presId="urn:microsoft.com/office/officeart/2005/8/layout/hierarchy3"/>
    <dgm:cxn modelId="{FBE8DCCA-5631-45AA-BB8C-47F3D4BF2C0E}" type="presParOf" srcId="{A492DF65-67FE-439D-926C-39021F342988}" destId="{4D9227EE-5B6B-431D-9AC5-1892995714BB}" srcOrd="1" destOrd="0" presId="urn:microsoft.com/office/officeart/2005/8/layout/hierarchy3"/>
    <dgm:cxn modelId="{7B666B55-CA0F-402C-AAFC-FF006BAE3B7D}" type="presParOf" srcId="{4D9227EE-5B6B-431D-9AC5-1892995714BB}" destId="{6BED0011-0515-402A-ADAE-DDBFCE9446D1}" srcOrd="0" destOrd="0" presId="urn:microsoft.com/office/officeart/2005/8/layout/hierarchy3"/>
    <dgm:cxn modelId="{9A02A828-26A1-48BB-A82D-7CB882FFBDBF}" type="presParOf" srcId="{4D9227EE-5B6B-431D-9AC5-1892995714BB}" destId="{AD2C50E9-804C-4580-8656-9AD582B9EF84}" srcOrd="1" destOrd="0" presId="urn:microsoft.com/office/officeart/2005/8/layout/hierarchy3"/>
    <dgm:cxn modelId="{76AC485E-C088-444F-B2B5-1B9C82CEC662}" type="presParOf" srcId="{4D9227EE-5B6B-431D-9AC5-1892995714BB}" destId="{A002A7E0-49EE-4CDA-908C-23D8E06DFBD7}" srcOrd="2" destOrd="0" presId="urn:microsoft.com/office/officeart/2005/8/layout/hierarchy3"/>
    <dgm:cxn modelId="{1C83710A-38D3-4F6C-9FEE-85D833BA2D9E}" type="presParOf" srcId="{4D9227EE-5B6B-431D-9AC5-1892995714BB}" destId="{33BA37DD-9216-4847-86F7-2C77721B3FB2}" srcOrd="3" destOrd="0" presId="urn:microsoft.com/office/officeart/2005/8/layout/hierarchy3"/>
    <dgm:cxn modelId="{3D628260-DB77-4CD2-B11E-C3A43910B132}" type="presParOf" srcId="{4D9227EE-5B6B-431D-9AC5-1892995714BB}" destId="{32CA5E9B-69F1-4925-974F-35D3080215AC}" srcOrd="4" destOrd="0" presId="urn:microsoft.com/office/officeart/2005/8/layout/hierarchy3"/>
    <dgm:cxn modelId="{74466309-B915-44CF-80D5-546466920F6D}" type="presParOf" srcId="{4D9227EE-5B6B-431D-9AC5-1892995714BB}" destId="{8700CCD7-5206-4984-BE5F-BB3ECC779E13}" srcOrd="5" destOrd="0" presId="urn:microsoft.com/office/officeart/2005/8/layout/hierarchy3"/>
    <dgm:cxn modelId="{E34BB72F-9B65-4D90-A63E-4F30F2D04C78}" type="presParOf" srcId="{4D18208D-FAFA-45B3-968A-ADE3100F2B38}" destId="{3BFA3B42-462A-4264-A821-CA5F8B1033C1}" srcOrd="2" destOrd="0" presId="urn:microsoft.com/office/officeart/2005/8/layout/hierarchy3"/>
    <dgm:cxn modelId="{9929BD06-8F7E-479F-9C51-093D3FDB633D}" type="presParOf" srcId="{3BFA3B42-462A-4264-A821-CA5F8B1033C1}" destId="{300A5E97-8B79-4846-B5BF-AB98434DEFD6}" srcOrd="0" destOrd="0" presId="urn:microsoft.com/office/officeart/2005/8/layout/hierarchy3"/>
    <dgm:cxn modelId="{EC46C58A-4FB5-4724-9EEE-CC769119C9D3}" type="presParOf" srcId="{300A5E97-8B79-4846-B5BF-AB98434DEFD6}" destId="{4AD7C220-2F39-433A-B5AD-67076B6D289B}" srcOrd="0" destOrd="0" presId="urn:microsoft.com/office/officeart/2005/8/layout/hierarchy3"/>
    <dgm:cxn modelId="{294A189D-036E-4B65-ACEE-C9F00746E667}" type="presParOf" srcId="{300A5E97-8B79-4846-B5BF-AB98434DEFD6}" destId="{23BAC20C-B91E-4C2F-B30A-26186A1E5A28}" srcOrd="1" destOrd="0" presId="urn:microsoft.com/office/officeart/2005/8/layout/hierarchy3"/>
    <dgm:cxn modelId="{3D1953B6-D9DF-4569-AE03-56AC78C27F7C}" type="presParOf" srcId="{3BFA3B42-462A-4264-A821-CA5F8B1033C1}" destId="{3D1A9BC8-6E21-4F5A-99D3-2BEC7217A239}" srcOrd="1" destOrd="0" presId="urn:microsoft.com/office/officeart/2005/8/layout/hierarchy3"/>
    <dgm:cxn modelId="{405E536F-AB12-4C00-915B-164013B2E1E4}" type="presParOf" srcId="{3D1A9BC8-6E21-4F5A-99D3-2BEC7217A239}" destId="{21C22645-773B-40C5-A522-36CAF72952C1}" srcOrd="0" destOrd="0" presId="urn:microsoft.com/office/officeart/2005/8/layout/hierarchy3"/>
    <dgm:cxn modelId="{1522E716-F5C5-4B19-8566-B0296E2FE961}" type="presParOf" srcId="{3D1A9BC8-6E21-4F5A-99D3-2BEC7217A239}" destId="{CCA43ACD-AABA-4646-B3C9-F832665A5F4D}" srcOrd="1" destOrd="0" presId="urn:microsoft.com/office/officeart/2005/8/layout/hierarchy3"/>
    <dgm:cxn modelId="{C6865E6C-BAA6-4E78-9ACF-8535629079CE}" type="presParOf" srcId="{3D1A9BC8-6E21-4F5A-99D3-2BEC7217A239}" destId="{8D111746-0A75-4C3B-A331-4065F3E1ACDF}" srcOrd="2" destOrd="0" presId="urn:microsoft.com/office/officeart/2005/8/layout/hierarchy3"/>
    <dgm:cxn modelId="{307F460A-E3F3-4FC6-A4A8-D4202317564C}" type="presParOf" srcId="{3D1A9BC8-6E21-4F5A-99D3-2BEC7217A239}" destId="{15D9E3AD-41C1-4BE8-A758-00B33D4D5FEF}" srcOrd="3" destOrd="0" presId="urn:microsoft.com/office/officeart/2005/8/layout/hierarchy3"/>
    <dgm:cxn modelId="{8B51BA6D-D9F5-47AD-86A6-14340376FF02}" type="presParOf" srcId="{3D1A9BC8-6E21-4F5A-99D3-2BEC7217A239}" destId="{B29535D2-1236-47B1-8832-9349BC9A41BC}" srcOrd="4" destOrd="0" presId="urn:microsoft.com/office/officeart/2005/8/layout/hierarchy3"/>
    <dgm:cxn modelId="{6865F049-34F0-4572-8AA1-1ABAA7517FDC}" type="presParOf" srcId="{3D1A9BC8-6E21-4F5A-99D3-2BEC7217A239}" destId="{74C6B476-23FF-4865-88BB-F0EA61D7F952}" srcOrd="5" destOrd="0" presId="urn:microsoft.com/office/officeart/2005/8/layout/hierarchy3"/>
    <dgm:cxn modelId="{5BF64761-CE8B-44E5-B806-A2C5B8486001}" type="presParOf" srcId="{4D18208D-FAFA-45B3-968A-ADE3100F2B38}" destId="{6786BB9A-7928-4CC3-95BA-379202C43D24}" srcOrd="3" destOrd="0" presId="urn:microsoft.com/office/officeart/2005/8/layout/hierarchy3"/>
    <dgm:cxn modelId="{9BB199F7-E670-455A-9591-9C2CBA3A6029}" type="presParOf" srcId="{6786BB9A-7928-4CC3-95BA-379202C43D24}" destId="{7A146B9F-D840-4946-8FE5-07A8D5FAE02C}" srcOrd="0" destOrd="0" presId="urn:microsoft.com/office/officeart/2005/8/layout/hierarchy3"/>
    <dgm:cxn modelId="{FA4B0ABA-51CC-46B1-910F-2623B3ED589E}" type="presParOf" srcId="{7A146B9F-D840-4946-8FE5-07A8D5FAE02C}" destId="{B51A585B-51FF-4A95-90F1-5350B5E49347}" srcOrd="0" destOrd="0" presId="urn:microsoft.com/office/officeart/2005/8/layout/hierarchy3"/>
    <dgm:cxn modelId="{A7787C98-3810-493B-A285-C88948D10306}" type="presParOf" srcId="{7A146B9F-D840-4946-8FE5-07A8D5FAE02C}" destId="{5BE649BC-3849-4EC3-8EA9-193E7CFE58F9}" srcOrd="1" destOrd="0" presId="urn:microsoft.com/office/officeart/2005/8/layout/hierarchy3"/>
    <dgm:cxn modelId="{1BD7D2E5-484B-4451-8B82-946902AAB545}" type="presParOf" srcId="{6786BB9A-7928-4CC3-95BA-379202C43D24}" destId="{23CC855B-EB74-4FEA-B597-F849A529821F}" srcOrd="1" destOrd="0" presId="urn:microsoft.com/office/officeart/2005/8/layout/hierarchy3"/>
    <dgm:cxn modelId="{BB36B64F-273F-4C4C-8E21-AEBC1AF51E19}" type="presParOf" srcId="{23CC855B-EB74-4FEA-B597-F849A529821F}" destId="{F94A94C3-5E71-42A7-A4ED-577246127DEA}" srcOrd="0" destOrd="0" presId="urn:microsoft.com/office/officeart/2005/8/layout/hierarchy3"/>
    <dgm:cxn modelId="{73C77A9A-10DF-43ED-A7D7-F2A7E7D44BC5}" type="presParOf" srcId="{23CC855B-EB74-4FEA-B597-F849A529821F}" destId="{6D63D108-A27F-41EA-8023-7F43A22D5620}" srcOrd="1" destOrd="0" presId="urn:microsoft.com/office/officeart/2005/8/layout/hierarchy3"/>
    <dgm:cxn modelId="{7FCE0652-D692-45EC-9CE8-3707F99F97BA}" type="presParOf" srcId="{23CC855B-EB74-4FEA-B597-F849A529821F}" destId="{DA4C233B-BA02-4CE0-A471-764989F6A20B}" srcOrd="2" destOrd="0" presId="urn:microsoft.com/office/officeart/2005/8/layout/hierarchy3"/>
    <dgm:cxn modelId="{EB1AD5AE-C150-46DC-B38D-278073136522}" type="presParOf" srcId="{23CC855B-EB74-4FEA-B597-F849A529821F}" destId="{EC969DB7-4EB9-4D8D-BC9A-137DB89AA78A}" srcOrd="3" destOrd="0" presId="urn:microsoft.com/office/officeart/2005/8/layout/hierarchy3"/>
    <dgm:cxn modelId="{811A8CC9-D955-4248-856D-4D151987772E}" type="presParOf" srcId="{23CC855B-EB74-4FEA-B597-F849A529821F}" destId="{ECAF0F60-2F87-4EFE-B7C7-D461717732B2}" srcOrd="4" destOrd="0" presId="urn:microsoft.com/office/officeart/2005/8/layout/hierarchy3"/>
    <dgm:cxn modelId="{2D2A04EF-5C34-4DAB-B429-38CB2B21C07D}" type="presParOf" srcId="{23CC855B-EB74-4FEA-B597-F849A529821F}" destId="{AF10E4B3-1D5E-4702-BA86-7C1B7C2B796B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8F620A2-E9C6-4ED4-9FCE-23C7BA291704}" type="doc">
      <dgm:prSet loTypeId="urn:microsoft.com/office/officeart/2005/8/layout/hierarchy3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CFF0A0B7-D3F5-4433-877E-7BE3C3729101}">
      <dgm:prSet phldrT="[Text]" custT="1"/>
      <dgm:spPr/>
      <dgm:t>
        <a:bodyPr/>
        <a:lstStyle/>
        <a:p>
          <a:r>
            <a:rPr lang="id-ID" sz="2400" dirty="0" smtClean="0"/>
            <a:t>Pembimbing</a:t>
          </a:r>
          <a:endParaRPr lang="id-ID" sz="2400" dirty="0"/>
        </a:p>
      </dgm:t>
    </dgm:pt>
    <dgm:pt modelId="{1E31DA15-7324-4C88-BF65-DF19DCF55F54}" type="parTrans" cxnId="{E877548D-0D31-4380-BDC6-126E576F24E5}">
      <dgm:prSet/>
      <dgm:spPr/>
      <dgm:t>
        <a:bodyPr/>
        <a:lstStyle/>
        <a:p>
          <a:endParaRPr lang="id-ID"/>
        </a:p>
      </dgm:t>
    </dgm:pt>
    <dgm:pt modelId="{36EB4124-5A12-472C-B110-D7B568237440}" type="sibTrans" cxnId="{E877548D-0D31-4380-BDC6-126E576F24E5}">
      <dgm:prSet/>
      <dgm:spPr/>
      <dgm:t>
        <a:bodyPr/>
        <a:lstStyle/>
        <a:p>
          <a:endParaRPr lang="id-ID"/>
        </a:p>
      </dgm:t>
    </dgm:pt>
    <dgm:pt modelId="{FD74CA5A-F273-444F-88F6-5024B190D198}">
      <dgm:prSet phldrT="[Text]" custT="1"/>
      <dgm:spPr/>
      <dgm:t>
        <a:bodyPr/>
        <a:lstStyle/>
        <a:p>
          <a:r>
            <a:rPr lang="id-ID" sz="2400" dirty="0" smtClean="0"/>
            <a:t>Guru yang ditunjuk oleh KS</a:t>
          </a:r>
          <a:endParaRPr lang="id-ID" sz="2400" dirty="0"/>
        </a:p>
      </dgm:t>
    </dgm:pt>
    <dgm:pt modelId="{CDE5113D-733A-49B3-A7DF-DFDAC274241E}" type="parTrans" cxnId="{3917941D-DE85-40D8-9E82-470587223E8B}">
      <dgm:prSet/>
      <dgm:spPr/>
      <dgm:t>
        <a:bodyPr/>
        <a:lstStyle/>
        <a:p>
          <a:endParaRPr lang="id-ID"/>
        </a:p>
      </dgm:t>
    </dgm:pt>
    <dgm:pt modelId="{275A3863-49F4-4A8A-BA29-6F9BC13173D9}" type="sibTrans" cxnId="{3917941D-DE85-40D8-9E82-470587223E8B}">
      <dgm:prSet/>
      <dgm:spPr/>
      <dgm:t>
        <a:bodyPr/>
        <a:lstStyle/>
        <a:p>
          <a:endParaRPr lang="id-ID"/>
        </a:p>
      </dgm:t>
    </dgm:pt>
    <dgm:pt modelId="{ED2B042E-62A8-4B25-A49F-42FFEB18F56F}">
      <dgm:prSet phldrT="[Text]" custT="1"/>
      <dgm:spPr/>
      <dgm:t>
        <a:bodyPr/>
        <a:lstStyle/>
        <a:p>
          <a:r>
            <a:rPr lang="id-ID" sz="2000" dirty="0" smtClean="0"/>
            <a:t>Senior, satu mapel, satu jenjang dan tingkat, profesional,  personality skill</a:t>
          </a:r>
          <a:endParaRPr lang="id-ID" sz="2000" dirty="0"/>
        </a:p>
      </dgm:t>
    </dgm:pt>
    <dgm:pt modelId="{CA928857-A443-4962-958D-54C9980E6C22}" type="parTrans" cxnId="{0C9828E3-11E4-4BAB-8631-E588FE1A0EFB}">
      <dgm:prSet/>
      <dgm:spPr/>
      <dgm:t>
        <a:bodyPr/>
        <a:lstStyle/>
        <a:p>
          <a:endParaRPr lang="id-ID"/>
        </a:p>
      </dgm:t>
    </dgm:pt>
    <dgm:pt modelId="{BD3FB07A-5865-4BCB-8BF6-33AF75E92D3D}" type="sibTrans" cxnId="{0C9828E3-11E4-4BAB-8631-E588FE1A0EFB}">
      <dgm:prSet/>
      <dgm:spPr/>
      <dgm:t>
        <a:bodyPr/>
        <a:lstStyle/>
        <a:p>
          <a:endParaRPr lang="id-ID"/>
        </a:p>
      </dgm:t>
    </dgm:pt>
    <dgm:pt modelId="{8EBE317E-C4F2-4D8B-B1F1-C370D2A3A1DD}">
      <dgm:prSet phldrT="[Text]" custT="1"/>
      <dgm:spPr/>
      <dgm:t>
        <a:bodyPr/>
        <a:lstStyle/>
        <a:p>
          <a:r>
            <a:rPr lang="id-ID" sz="2400" dirty="0" smtClean="0"/>
            <a:t>Pihak Terkait</a:t>
          </a:r>
          <a:endParaRPr lang="id-ID" sz="2400" dirty="0"/>
        </a:p>
      </dgm:t>
    </dgm:pt>
    <dgm:pt modelId="{01300B27-17C1-4869-93B5-FC9E36DDE7CD}" type="parTrans" cxnId="{F34F8F7D-EB50-4B3C-BCDD-5C59ACB2E9F2}">
      <dgm:prSet/>
      <dgm:spPr/>
      <dgm:t>
        <a:bodyPr/>
        <a:lstStyle/>
        <a:p>
          <a:endParaRPr lang="id-ID"/>
        </a:p>
      </dgm:t>
    </dgm:pt>
    <dgm:pt modelId="{5F1B9460-0136-457C-AD30-4C7D1935EBA4}" type="sibTrans" cxnId="{F34F8F7D-EB50-4B3C-BCDD-5C59ACB2E9F2}">
      <dgm:prSet/>
      <dgm:spPr/>
      <dgm:t>
        <a:bodyPr/>
        <a:lstStyle/>
        <a:p>
          <a:endParaRPr lang="id-ID"/>
        </a:p>
      </dgm:t>
    </dgm:pt>
    <dgm:pt modelId="{05391967-8E50-4708-98C4-289DEB4551F1}">
      <dgm:prSet phldrT="[Text]" custT="1"/>
      <dgm:spPr/>
      <dgm:t>
        <a:bodyPr/>
        <a:lstStyle/>
        <a:p>
          <a:r>
            <a:rPr lang="id-ID" sz="2400" dirty="0" smtClean="0"/>
            <a:t>Pengawas Sekolah</a:t>
          </a:r>
          <a:endParaRPr lang="id-ID" sz="2400" dirty="0"/>
        </a:p>
      </dgm:t>
    </dgm:pt>
    <dgm:pt modelId="{678CF99E-60A4-422C-A3C3-567F8FA82663}" type="parTrans" cxnId="{DA97AC41-A374-4CE4-9D21-768E1F807AFE}">
      <dgm:prSet/>
      <dgm:spPr/>
      <dgm:t>
        <a:bodyPr/>
        <a:lstStyle/>
        <a:p>
          <a:endParaRPr lang="id-ID"/>
        </a:p>
      </dgm:t>
    </dgm:pt>
    <dgm:pt modelId="{FF67663D-6B5D-4587-AA1B-927FF86E6342}" type="sibTrans" cxnId="{DA97AC41-A374-4CE4-9D21-768E1F807AFE}">
      <dgm:prSet/>
      <dgm:spPr/>
      <dgm:t>
        <a:bodyPr/>
        <a:lstStyle/>
        <a:p>
          <a:endParaRPr lang="id-ID"/>
        </a:p>
      </dgm:t>
    </dgm:pt>
    <dgm:pt modelId="{A788A878-F0E4-4E80-88A9-82EE13356C1E}">
      <dgm:prSet phldrT="[Text]" custT="1"/>
      <dgm:spPr/>
      <dgm:t>
        <a:bodyPr/>
        <a:lstStyle/>
        <a:p>
          <a:r>
            <a:rPr lang="id-ID" sz="2400" dirty="0" smtClean="0"/>
            <a:t>Kepala Sekolah</a:t>
          </a:r>
          <a:endParaRPr lang="id-ID" sz="2400" dirty="0"/>
        </a:p>
      </dgm:t>
    </dgm:pt>
    <dgm:pt modelId="{53107238-0CF5-4EA0-AB8E-CF575F163990}" type="parTrans" cxnId="{7CF44C40-90B9-43F7-99A9-5168EB91E462}">
      <dgm:prSet/>
      <dgm:spPr/>
      <dgm:t>
        <a:bodyPr/>
        <a:lstStyle/>
        <a:p>
          <a:endParaRPr lang="id-ID"/>
        </a:p>
      </dgm:t>
    </dgm:pt>
    <dgm:pt modelId="{75792CA3-9F9F-4186-9B5D-43F16EA75B4B}" type="sibTrans" cxnId="{7CF44C40-90B9-43F7-99A9-5168EB91E462}">
      <dgm:prSet/>
      <dgm:spPr/>
      <dgm:t>
        <a:bodyPr/>
        <a:lstStyle/>
        <a:p>
          <a:endParaRPr lang="id-ID"/>
        </a:p>
      </dgm:t>
    </dgm:pt>
    <dgm:pt modelId="{91A46B81-C34B-47C7-B4CF-697902047DB8}">
      <dgm:prSet phldrT="[Text]" custT="1"/>
      <dgm:spPr/>
      <dgm:t>
        <a:bodyPr/>
        <a:lstStyle/>
        <a:p>
          <a:r>
            <a:rPr lang="id-ID" sz="2400" dirty="0" smtClean="0"/>
            <a:t>MGMP Sekolah</a:t>
          </a:r>
          <a:endParaRPr lang="id-ID" sz="2400" dirty="0"/>
        </a:p>
      </dgm:t>
    </dgm:pt>
    <dgm:pt modelId="{7E4F6FF4-D8D2-4148-8B4F-E7C775B60C86}" type="parTrans" cxnId="{D48653CE-72A9-4ECB-97C2-5BA8B1CB699F}">
      <dgm:prSet/>
      <dgm:spPr/>
      <dgm:t>
        <a:bodyPr/>
        <a:lstStyle/>
        <a:p>
          <a:endParaRPr lang="id-ID"/>
        </a:p>
      </dgm:t>
    </dgm:pt>
    <dgm:pt modelId="{35CCD381-48FC-4376-AF6F-81B75EB8D41A}" type="sibTrans" cxnId="{D48653CE-72A9-4ECB-97C2-5BA8B1CB699F}">
      <dgm:prSet/>
      <dgm:spPr/>
      <dgm:t>
        <a:bodyPr/>
        <a:lstStyle/>
        <a:p>
          <a:endParaRPr lang="id-ID"/>
        </a:p>
      </dgm:t>
    </dgm:pt>
    <dgm:pt modelId="{EB8AB31F-E3EA-40C4-A7A9-E7024D597DAA}">
      <dgm:prSet phldrT="[Text]" custT="1"/>
      <dgm:spPr/>
      <dgm:t>
        <a:bodyPr/>
        <a:lstStyle/>
        <a:p>
          <a:r>
            <a:rPr lang="id-ID" sz="2400" dirty="0" smtClean="0"/>
            <a:t>MGMP Kabupaten/Kota</a:t>
          </a:r>
          <a:endParaRPr lang="id-ID" sz="2400" dirty="0"/>
        </a:p>
      </dgm:t>
    </dgm:pt>
    <dgm:pt modelId="{37FF8861-C7BC-41F7-88CA-83A43F01ED9A}" type="parTrans" cxnId="{C5820332-93FC-40ED-B3DB-8B1805BF40FA}">
      <dgm:prSet/>
      <dgm:spPr/>
      <dgm:t>
        <a:bodyPr/>
        <a:lstStyle/>
        <a:p>
          <a:endParaRPr lang="id-ID"/>
        </a:p>
      </dgm:t>
    </dgm:pt>
    <dgm:pt modelId="{7228C7D4-9208-42A0-870C-BC0B3D6C7E01}" type="sibTrans" cxnId="{C5820332-93FC-40ED-B3DB-8B1805BF40FA}">
      <dgm:prSet/>
      <dgm:spPr/>
      <dgm:t>
        <a:bodyPr/>
        <a:lstStyle/>
        <a:p>
          <a:endParaRPr lang="id-ID"/>
        </a:p>
      </dgm:t>
    </dgm:pt>
    <dgm:pt modelId="{4440C115-31D4-44D7-9DFA-F9740A20BB61}">
      <dgm:prSet phldrT="[Text]"/>
      <dgm:spPr/>
      <dgm:t>
        <a:bodyPr/>
        <a:lstStyle/>
        <a:p>
          <a:r>
            <a:rPr lang="id-ID" dirty="0" smtClean="0"/>
            <a:t>Deskripsi</a:t>
          </a:r>
          <a:endParaRPr lang="id-ID" dirty="0"/>
        </a:p>
      </dgm:t>
    </dgm:pt>
    <dgm:pt modelId="{88306E4C-D4DF-4CA4-987F-8E17283C09BC}" type="parTrans" cxnId="{ED38B3BA-4F08-4A18-840D-90FC6DFD016C}">
      <dgm:prSet/>
      <dgm:spPr/>
      <dgm:t>
        <a:bodyPr/>
        <a:lstStyle/>
        <a:p>
          <a:endParaRPr lang="id-ID"/>
        </a:p>
      </dgm:t>
    </dgm:pt>
    <dgm:pt modelId="{2DDA25E6-1AA4-47A4-A167-2B9B60A61765}" type="sibTrans" cxnId="{ED38B3BA-4F08-4A18-840D-90FC6DFD016C}">
      <dgm:prSet/>
      <dgm:spPr/>
      <dgm:t>
        <a:bodyPr/>
        <a:lstStyle/>
        <a:p>
          <a:endParaRPr lang="id-ID"/>
        </a:p>
      </dgm:t>
    </dgm:pt>
    <dgm:pt modelId="{EF29EA83-8F36-4524-A12A-7E9B206DEB45}">
      <dgm:prSet phldrT="[Text]" custT="1"/>
      <dgm:spPr/>
      <dgm:t>
        <a:bodyPr/>
        <a:lstStyle/>
        <a:p>
          <a:r>
            <a:rPr lang="en-US" sz="1600" dirty="0" err="1" smtClean="0"/>
            <a:t>Pelaksanaan</a:t>
          </a:r>
          <a:r>
            <a:rPr lang="en-US" sz="1600" dirty="0" smtClean="0"/>
            <a:t> </a:t>
          </a:r>
          <a:r>
            <a:rPr lang="en-US" sz="1600" dirty="0" err="1" smtClean="0"/>
            <a:t>pembimbingan</a:t>
          </a:r>
          <a:r>
            <a:rPr lang="en-US" sz="1600" dirty="0" smtClean="0"/>
            <a:t> guru </a:t>
          </a:r>
          <a:r>
            <a:rPr lang="en-US" sz="1600" dirty="0" err="1" smtClean="0"/>
            <a:t>pemula</a:t>
          </a:r>
          <a:r>
            <a:rPr lang="en-US" sz="1600" dirty="0" smtClean="0"/>
            <a:t>   </a:t>
          </a:r>
          <a:r>
            <a:rPr lang="en-US" sz="1600" dirty="0" err="1" smtClean="0"/>
            <a:t>dilakukan</a:t>
          </a:r>
          <a:r>
            <a:rPr lang="en-US" sz="1600" dirty="0" smtClean="0"/>
            <a:t> </a:t>
          </a:r>
          <a:r>
            <a:rPr lang="en-US" sz="1600" dirty="0" err="1" smtClean="0"/>
            <a:t>oleh</a:t>
          </a:r>
          <a:r>
            <a:rPr lang="en-US" sz="1600" dirty="0" smtClean="0"/>
            <a:t> </a:t>
          </a:r>
          <a:r>
            <a:rPr lang="en-US" sz="1600" dirty="0" err="1" smtClean="0"/>
            <a:t>pembimbing</a:t>
          </a:r>
          <a:r>
            <a:rPr lang="en-US" sz="1600" dirty="0" smtClean="0"/>
            <a:t> yang </a:t>
          </a:r>
          <a:r>
            <a:rPr lang="en-US" sz="1600" dirty="0" err="1" smtClean="0"/>
            <a:t>meliputi</a:t>
          </a:r>
          <a:r>
            <a:rPr lang="en-US" sz="1600" dirty="0" smtClean="0"/>
            <a:t> </a:t>
          </a:r>
          <a:r>
            <a:rPr lang="en-US" sz="1600" dirty="0" err="1" smtClean="0"/>
            <a:t>pembimbingan</a:t>
          </a:r>
          <a:r>
            <a:rPr lang="en-US" sz="1600" dirty="0" smtClean="0"/>
            <a:t> proses </a:t>
          </a:r>
          <a:r>
            <a:rPr lang="en-US" sz="1600" dirty="0" err="1" smtClean="0"/>
            <a:t>pembelajaran</a:t>
          </a:r>
          <a:r>
            <a:rPr lang="en-US" sz="1600" dirty="0" smtClean="0"/>
            <a:t>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pelaksanaan</a:t>
          </a:r>
          <a:r>
            <a:rPr lang="en-US" sz="1600" dirty="0" smtClean="0"/>
            <a:t> </a:t>
          </a:r>
          <a:r>
            <a:rPr lang="en-US" sz="1600" dirty="0" err="1" smtClean="0"/>
            <a:t>tugas</a:t>
          </a:r>
          <a:r>
            <a:rPr lang="en-US" sz="1600" dirty="0" smtClean="0"/>
            <a:t> lain </a:t>
          </a:r>
          <a:r>
            <a:rPr lang="en-US" sz="1600" dirty="0" err="1" smtClean="0"/>
            <a:t>seperti</a:t>
          </a:r>
          <a:r>
            <a:rPr lang="en-US" sz="1600" dirty="0" smtClean="0"/>
            <a:t> Pembina </a:t>
          </a:r>
          <a:r>
            <a:rPr lang="en-US" sz="1600" dirty="0" err="1" smtClean="0"/>
            <a:t>ekstrakurikuler</a:t>
          </a:r>
          <a:r>
            <a:rPr lang="en-US" sz="1600" dirty="0" smtClean="0"/>
            <a:t>.</a:t>
          </a:r>
          <a:endParaRPr lang="id-ID" sz="1600" dirty="0"/>
        </a:p>
      </dgm:t>
    </dgm:pt>
    <dgm:pt modelId="{9CF3D414-ACEB-421B-9DB1-C47770DA1F60}" type="parTrans" cxnId="{08D182D0-237C-4805-9A8D-07C494A44381}">
      <dgm:prSet/>
      <dgm:spPr/>
      <dgm:t>
        <a:bodyPr/>
        <a:lstStyle/>
        <a:p>
          <a:endParaRPr lang="id-ID"/>
        </a:p>
      </dgm:t>
    </dgm:pt>
    <dgm:pt modelId="{6E442EBE-ECD2-4810-AD4F-430A70F20490}" type="sibTrans" cxnId="{08D182D0-237C-4805-9A8D-07C494A44381}">
      <dgm:prSet/>
      <dgm:spPr/>
      <dgm:t>
        <a:bodyPr/>
        <a:lstStyle/>
        <a:p>
          <a:endParaRPr lang="id-ID"/>
        </a:p>
      </dgm:t>
    </dgm:pt>
    <dgm:pt modelId="{1CEDA781-0D51-4592-8D85-6B26C20F2AE4}" type="pres">
      <dgm:prSet presAssocID="{C8F620A2-E9C6-4ED4-9FCE-23C7BA29170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7BACB51A-1C49-490B-BB59-614D866583C4}" type="pres">
      <dgm:prSet presAssocID="{4440C115-31D4-44D7-9DFA-F9740A20BB61}" presName="root" presStyleCnt="0"/>
      <dgm:spPr/>
    </dgm:pt>
    <dgm:pt modelId="{8936A36F-9351-407A-8F94-5EB63CCFD2B0}" type="pres">
      <dgm:prSet presAssocID="{4440C115-31D4-44D7-9DFA-F9740A20BB61}" presName="rootComposite" presStyleCnt="0"/>
      <dgm:spPr/>
    </dgm:pt>
    <dgm:pt modelId="{78952967-76BB-438B-B70B-962910AF396A}" type="pres">
      <dgm:prSet presAssocID="{4440C115-31D4-44D7-9DFA-F9740A20BB61}" presName="rootText" presStyleLbl="node1" presStyleIdx="0" presStyleCnt="3" custLinFactX="-11834" custLinFactNeighborX="-100000"/>
      <dgm:spPr/>
      <dgm:t>
        <a:bodyPr/>
        <a:lstStyle/>
        <a:p>
          <a:endParaRPr lang="id-ID"/>
        </a:p>
      </dgm:t>
    </dgm:pt>
    <dgm:pt modelId="{3A7D3622-37C5-4FBA-A525-2DAD289E582F}" type="pres">
      <dgm:prSet presAssocID="{4440C115-31D4-44D7-9DFA-F9740A20BB61}" presName="rootConnector" presStyleLbl="node1" presStyleIdx="0" presStyleCnt="3"/>
      <dgm:spPr/>
      <dgm:t>
        <a:bodyPr/>
        <a:lstStyle/>
        <a:p>
          <a:endParaRPr lang="id-ID"/>
        </a:p>
      </dgm:t>
    </dgm:pt>
    <dgm:pt modelId="{A1E84115-BD5B-47DD-B67F-84864625E2A0}" type="pres">
      <dgm:prSet presAssocID="{4440C115-31D4-44D7-9DFA-F9740A20BB61}" presName="childShape" presStyleCnt="0"/>
      <dgm:spPr/>
    </dgm:pt>
    <dgm:pt modelId="{8128125B-3FD5-49AC-AF5F-C703EF677AE3}" type="pres">
      <dgm:prSet presAssocID="{9CF3D414-ACEB-421B-9DB1-C47770DA1F60}" presName="Name13" presStyleLbl="parChTrans1D2" presStyleIdx="0" presStyleCnt="7"/>
      <dgm:spPr/>
      <dgm:t>
        <a:bodyPr/>
        <a:lstStyle/>
        <a:p>
          <a:endParaRPr lang="id-ID"/>
        </a:p>
      </dgm:t>
    </dgm:pt>
    <dgm:pt modelId="{A8D971FD-ECFE-42EB-A784-8A360C70CF13}" type="pres">
      <dgm:prSet presAssocID="{EF29EA83-8F36-4524-A12A-7E9B206DEB45}" presName="childText" presStyleLbl="bgAcc1" presStyleIdx="0" presStyleCnt="7" custScaleX="165189" custScaleY="391853" custLinFactX="-27356" custLinFactNeighborX="-10000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48E21CF-2631-4BBE-AE80-BE19DB6C3D24}" type="pres">
      <dgm:prSet presAssocID="{CFF0A0B7-D3F5-4433-877E-7BE3C3729101}" presName="root" presStyleCnt="0"/>
      <dgm:spPr/>
    </dgm:pt>
    <dgm:pt modelId="{6EF67040-C9A9-457F-B88E-07431AD49E1F}" type="pres">
      <dgm:prSet presAssocID="{CFF0A0B7-D3F5-4433-877E-7BE3C3729101}" presName="rootComposite" presStyleCnt="0"/>
      <dgm:spPr/>
    </dgm:pt>
    <dgm:pt modelId="{46508188-0BE3-4F26-BCEA-F8060871F910}" type="pres">
      <dgm:prSet presAssocID="{CFF0A0B7-D3F5-4433-877E-7BE3C3729101}" presName="rootText" presStyleLbl="node1" presStyleIdx="1" presStyleCnt="3" custScaleX="139898" custLinFactNeighborX="-27960"/>
      <dgm:spPr/>
      <dgm:t>
        <a:bodyPr/>
        <a:lstStyle/>
        <a:p>
          <a:endParaRPr lang="id-ID"/>
        </a:p>
      </dgm:t>
    </dgm:pt>
    <dgm:pt modelId="{916EFBC9-DBFA-4040-B9C7-16936F3973B1}" type="pres">
      <dgm:prSet presAssocID="{CFF0A0B7-D3F5-4433-877E-7BE3C3729101}" presName="rootConnector" presStyleLbl="node1" presStyleIdx="1" presStyleCnt="3"/>
      <dgm:spPr/>
      <dgm:t>
        <a:bodyPr/>
        <a:lstStyle/>
        <a:p>
          <a:endParaRPr lang="id-ID"/>
        </a:p>
      </dgm:t>
    </dgm:pt>
    <dgm:pt modelId="{DDF116A1-B241-4A43-B0EA-58218FB1474F}" type="pres">
      <dgm:prSet presAssocID="{CFF0A0B7-D3F5-4433-877E-7BE3C3729101}" presName="childShape" presStyleCnt="0"/>
      <dgm:spPr/>
    </dgm:pt>
    <dgm:pt modelId="{3BBD45AE-32C6-40A5-AC55-9F4801C0497B}" type="pres">
      <dgm:prSet presAssocID="{CDE5113D-733A-49B3-A7DF-DFDAC274241E}" presName="Name13" presStyleLbl="parChTrans1D2" presStyleIdx="1" presStyleCnt="7"/>
      <dgm:spPr/>
      <dgm:t>
        <a:bodyPr/>
        <a:lstStyle/>
        <a:p>
          <a:endParaRPr lang="id-ID"/>
        </a:p>
      </dgm:t>
    </dgm:pt>
    <dgm:pt modelId="{F56C4EDD-3593-470D-A9EB-B673000ADC2C}" type="pres">
      <dgm:prSet presAssocID="{FD74CA5A-F273-444F-88F6-5024B190D198}" presName="childText" presStyleLbl="bgAcc1" presStyleIdx="1" presStyleCnt="7" custScaleX="186833" custLinFactNeighborX="-4929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4F4336B-62F6-41DE-AF26-26A4CDF926FA}" type="pres">
      <dgm:prSet presAssocID="{CA928857-A443-4962-958D-54C9980E6C22}" presName="Name13" presStyleLbl="parChTrans1D2" presStyleIdx="2" presStyleCnt="7"/>
      <dgm:spPr/>
      <dgm:t>
        <a:bodyPr/>
        <a:lstStyle/>
        <a:p>
          <a:endParaRPr lang="id-ID"/>
        </a:p>
      </dgm:t>
    </dgm:pt>
    <dgm:pt modelId="{584762C5-8134-4311-A2D1-09964E6CBE3D}" type="pres">
      <dgm:prSet presAssocID="{ED2B042E-62A8-4B25-A49F-42FFEB18F56F}" presName="childText" presStyleLbl="bgAcc1" presStyleIdx="2" presStyleCnt="7" custScaleX="174871" custScaleY="225296" custLinFactNeighborX="-4384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1193939-FCA3-4E41-96E7-0C591570397D}" type="pres">
      <dgm:prSet presAssocID="{8EBE317E-C4F2-4D8B-B1F1-C370D2A3A1DD}" presName="root" presStyleCnt="0"/>
      <dgm:spPr/>
    </dgm:pt>
    <dgm:pt modelId="{5F394E4B-3A95-46AC-B352-E3164087C611}" type="pres">
      <dgm:prSet presAssocID="{8EBE317E-C4F2-4D8B-B1F1-C370D2A3A1DD}" presName="rootComposite" presStyleCnt="0"/>
      <dgm:spPr/>
    </dgm:pt>
    <dgm:pt modelId="{0C15F9C7-48C0-4127-ABE8-7AA6CE1A84AF}" type="pres">
      <dgm:prSet presAssocID="{8EBE317E-C4F2-4D8B-B1F1-C370D2A3A1DD}" presName="rootText" presStyleLbl="node1" presStyleIdx="2" presStyleCnt="3" custScaleX="173012" custLinFactNeighborX="-24483"/>
      <dgm:spPr/>
      <dgm:t>
        <a:bodyPr/>
        <a:lstStyle/>
        <a:p>
          <a:endParaRPr lang="id-ID"/>
        </a:p>
      </dgm:t>
    </dgm:pt>
    <dgm:pt modelId="{B99EE0FD-6733-4FBD-82E3-D6952A5E13AE}" type="pres">
      <dgm:prSet presAssocID="{8EBE317E-C4F2-4D8B-B1F1-C370D2A3A1DD}" presName="rootConnector" presStyleLbl="node1" presStyleIdx="2" presStyleCnt="3"/>
      <dgm:spPr/>
      <dgm:t>
        <a:bodyPr/>
        <a:lstStyle/>
        <a:p>
          <a:endParaRPr lang="id-ID"/>
        </a:p>
      </dgm:t>
    </dgm:pt>
    <dgm:pt modelId="{8AC16573-4803-4BAD-B59E-B875301B0C5E}" type="pres">
      <dgm:prSet presAssocID="{8EBE317E-C4F2-4D8B-B1F1-C370D2A3A1DD}" presName="childShape" presStyleCnt="0"/>
      <dgm:spPr/>
    </dgm:pt>
    <dgm:pt modelId="{3D89FE93-72F2-4A6E-92A9-3597B132B0FE}" type="pres">
      <dgm:prSet presAssocID="{678CF99E-60A4-422C-A3C3-567F8FA82663}" presName="Name13" presStyleLbl="parChTrans1D2" presStyleIdx="3" presStyleCnt="7"/>
      <dgm:spPr/>
      <dgm:t>
        <a:bodyPr/>
        <a:lstStyle/>
        <a:p>
          <a:endParaRPr lang="id-ID"/>
        </a:p>
      </dgm:t>
    </dgm:pt>
    <dgm:pt modelId="{4FA16145-04DD-47C8-9954-AFC23F9A83FE}" type="pres">
      <dgm:prSet presAssocID="{05391967-8E50-4708-98C4-289DEB4551F1}" presName="childText" presStyleLbl="bgAcc1" presStyleIdx="3" presStyleCnt="7" custScaleX="219332" custLinFactNeighborX="-330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73C6524-376E-4EFD-8B62-C3B736F5C2C6}" type="pres">
      <dgm:prSet presAssocID="{53107238-0CF5-4EA0-AB8E-CF575F163990}" presName="Name13" presStyleLbl="parChTrans1D2" presStyleIdx="4" presStyleCnt="7"/>
      <dgm:spPr/>
      <dgm:t>
        <a:bodyPr/>
        <a:lstStyle/>
        <a:p>
          <a:endParaRPr lang="id-ID"/>
        </a:p>
      </dgm:t>
    </dgm:pt>
    <dgm:pt modelId="{5EA2A825-D0F0-4EBA-B473-5DFC6A97A89E}" type="pres">
      <dgm:prSet presAssocID="{A788A878-F0E4-4E80-88A9-82EE13356C1E}" presName="childText" presStyleLbl="bgAcc1" presStyleIdx="4" presStyleCnt="7" custScaleX="21933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FA438C7-5FC3-4A25-BB04-7240CDBCE0D1}" type="pres">
      <dgm:prSet presAssocID="{7E4F6FF4-D8D2-4148-8B4F-E7C775B60C86}" presName="Name13" presStyleLbl="parChTrans1D2" presStyleIdx="5" presStyleCnt="7"/>
      <dgm:spPr/>
      <dgm:t>
        <a:bodyPr/>
        <a:lstStyle/>
        <a:p>
          <a:endParaRPr lang="id-ID"/>
        </a:p>
      </dgm:t>
    </dgm:pt>
    <dgm:pt modelId="{EFB79946-FE0B-45AC-80A2-94A2E8E35E7A}" type="pres">
      <dgm:prSet presAssocID="{91A46B81-C34B-47C7-B4CF-697902047DB8}" presName="childText" presStyleLbl="bgAcc1" presStyleIdx="5" presStyleCnt="7" custScaleX="21933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3B3F94E-FCA6-4875-84F8-CAF218B8CA0E}" type="pres">
      <dgm:prSet presAssocID="{37FF8861-C7BC-41F7-88CA-83A43F01ED9A}" presName="Name13" presStyleLbl="parChTrans1D2" presStyleIdx="6" presStyleCnt="7"/>
      <dgm:spPr/>
      <dgm:t>
        <a:bodyPr/>
        <a:lstStyle/>
        <a:p>
          <a:endParaRPr lang="id-ID"/>
        </a:p>
      </dgm:t>
    </dgm:pt>
    <dgm:pt modelId="{50848CD0-6037-4BEF-BD58-A1F1D72C3F66}" type="pres">
      <dgm:prSet presAssocID="{EB8AB31F-E3EA-40C4-A7A9-E7024D597DAA}" presName="childText" presStyleLbl="bgAcc1" presStyleIdx="6" presStyleCnt="7" custScaleX="21933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6802E1AE-A36F-4861-86E7-C0AD76AC1CCD}" type="presOf" srcId="{53107238-0CF5-4EA0-AB8E-CF575F163990}" destId="{A73C6524-376E-4EFD-8B62-C3B736F5C2C6}" srcOrd="0" destOrd="0" presId="urn:microsoft.com/office/officeart/2005/8/layout/hierarchy3"/>
    <dgm:cxn modelId="{9F4F7291-A18E-4F1E-BE4C-EAEA7F3128D3}" type="presOf" srcId="{CDE5113D-733A-49B3-A7DF-DFDAC274241E}" destId="{3BBD45AE-32C6-40A5-AC55-9F4801C0497B}" srcOrd="0" destOrd="0" presId="urn:microsoft.com/office/officeart/2005/8/layout/hierarchy3"/>
    <dgm:cxn modelId="{7CF44C40-90B9-43F7-99A9-5168EB91E462}" srcId="{8EBE317E-C4F2-4D8B-B1F1-C370D2A3A1DD}" destId="{A788A878-F0E4-4E80-88A9-82EE13356C1E}" srcOrd="1" destOrd="0" parTransId="{53107238-0CF5-4EA0-AB8E-CF575F163990}" sibTransId="{75792CA3-9F9F-4186-9B5D-43F16EA75B4B}"/>
    <dgm:cxn modelId="{83DA8A04-7683-4761-84FD-F46F680726C5}" type="presOf" srcId="{4440C115-31D4-44D7-9DFA-F9740A20BB61}" destId="{3A7D3622-37C5-4FBA-A525-2DAD289E582F}" srcOrd="1" destOrd="0" presId="urn:microsoft.com/office/officeart/2005/8/layout/hierarchy3"/>
    <dgm:cxn modelId="{2ECE8243-2446-41AE-8EEE-2D14D7AD55F7}" type="presOf" srcId="{EF29EA83-8F36-4524-A12A-7E9B206DEB45}" destId="{A8D971FD-ECFE-42EB-A784-8A360C70CF13}" srcOrd="0" destOrd="0" presId="urn:microsoft.com/office/officeart/2005/8/layout/hierarchy3"/>
    <dgm:cxn modelId="{ED38B3BA-4F08-4A18-840D-90FC6DFD016C}" srcId="{C8F620A2-E9C6-4ED4-9FCE-23C7BA291704}" destId="{4440C115-31D4-44D7-9DFA-F9740A20BB61}" srcOrd="0" destOrd="0" parTransId="{88306E4C-D4DF-4CA4-987F-8E17283C09BC}" sibTransId="{2DDA25E6-1AA4-47A4-A167-2B9B60A61765}"/>
    <dgm:cxn modelId="{79DF2DE7-B3C4-43CE-8FA7-0A0ADC45481B}" type="presOf" srcId="{8EBE317E-C4F2-4D8B-B1F1-C370D2A3A1DD}" destId="{B99EE0FD-6733-4FBD-82E3-D6952A5E13AE}" srcOrd="1" destOrd="0" presId="urn:microsoft.com/office/officeart/2005/8/layout/hierarchy3"/>
    <dgm:cxn modelId="{D48653CE-72A9-4ECB-97C2-5BA8B1CB699F}" srcId="{8EBE317E-C4F2-4D8B-B1F1-C370D2A3A1DD}" destId="{91A46B81-C34B-47C7-B4CF-697902047DB8}" srcOrd="2" destOrd="0" parTransId="{7E4F6FF4-D8D2-4148-8B4F-E7C775B60C86}" sibTransId="{35CCD381-48FC-4376-AF6F-81B75EB8D41A}"/>
    <dgm:cxn modelId="{A9FF662D-CE08-4035-BF09-3238A181FC37}" type="presOf" srcId="{91A46B81-C34B-47C7-B4CF-697902047DB8}" destId="{EFB79946-FE0B-45AC-80A2-94A2E8E35E7A}" srcOrd="0" destOrd="0" presId="urn:microsoft.com/office/officeart/2005/8/layout/hierarchy3"/>
    <dgm:cxn modelId="{6AB32E0E-189E-47AB-B1F2-C76FFF26D6EE}" type="presOf" srcId="{7E4F6FF4-D8D2-4148-8B4F-E7C775B60C86}" destId="{1FA438C7-5FC3-4A25-BB04-7240CDBCE0D1}" srcOrd="0" destOrd="0" presId="urn:microsoft.com/office/officeart/2005/8/layout/hierarchy3"/>
    <dgm:cxn modelId="{FDAA0B3D-8ECE-4207-A836-82F5E7ABECF1}" type="presOf" srcId="{C8F620A2-E9C6-4ED4-9FCE-23C7BA291704}" destId="{1CEDA781-0D51-4592-8D85-6B26C20F2AE4}" srcOrd="0" destOrd="0" presId="urn:microsoft.com/office/officeart/2005/8/layout/hierarchy3"/>
    <dgm:cxn modelId="{F927A587-F40A-40BF-B7F5-02E19B3A89C0}" type="presOf" srcId="{FD74CA5A-F273-444F-88F6-5024B190D198}" destId="{F56C4EDD-3593-470D-A9EB-B673000ADC2C}" srcOrd="0" destOrd="0" presId="urn:microsoft.com/office/officeart/2005/8/layout/hierarchy3"/>
    <dgm:cxn modelId="{C5820332-93FC-40ED-B3DB-8B1805BF40FA}" srcId="{8EBE317E-C4F2-4D8B-B1F1-C370D2A3A1DD}" destId="{EB8AB31F-E3EA-40C4-A7A9-E7024D597DAA}" srcOrd="3" destOrd="0" parTransId="{37FF8861-C7BC-41F7-88CA-83A43F01ED9A}" sibTransId="{7228C7D4-9208-42A0-870C-BC0B3D6C7E01}"/>
    <dgm:cxn modelId="{AD30424B-9522-46D4-9375-64B14EAF2A1B}" type="presOf" srcId="{CFF0A0B7-D3F5-4433-877E-7BE3C3729101}" destId="{916EFBC9-DBFA-4040-B9C7-16936F3973B1}" srcOrd="1" destOrd="0" presId="urn:microsoft.com/office/officeart/2005/8/layout/hierarchy3"/>
    <dgm:cxn modelId="{08D182D0-237C-4805-9A8D-07C494A44381}" srcId="{4440C115-31D4-44D7-9DFA-F9740A20BB61}" destId="{EF29EA83-8F36-4524-A12A-7E9B206DEB45}" srcOrd="0" destOrd="0" parTransId="{9CF3D414-ACEB-421B-9DB1-C47770DA1F60}" sibTransId="{6E442EBE-ECD2-4810-AD4F-430A70F20490}"/>
    <dgm:cxn modelId="{E62F120F-D74C-4DC3-8B8F-9BD5E72B07B0}" type="presOf" srcId="{4440C115-31D4-44D7-9DFA-F9740A20BB61}" destId="{78952967-76BB-438B-B70B-962910AF396A}" srcOrd="0" destOrd="0" presId="urn:microsoft.com/office/officeart/2005/8/layout/hierarchy3"/>
    <dgm:cxn modelId="{FB42C506-175B-4ADB-BC79-0C8AB14EEFDF}" type="presOf" srcId="{EB8AB31F-E3EA-40C4-A7A9-E7024D597DAA}" destId="{50848CD0-6037-4BEF-BD58-A1F1D72C3F66}" srcOrd="0" destOrd="0" presId="urn:microsoft.com/office/officeart/2005/8/layout/hierarchy3"/>
    <dgm:cxn modelId="{DA97AC41-A374-4CE4-9D21-768E1F807AFE}" srcId="{8EBE317E-C4F2-4D8B-B1F1-C370D2A3A1DD}" destId="{05391967-8E50-4708-98C4-289DEB4551F1}" srcOrd="0" destOrd="0" parTransId="{678CF99E-60A4-422C-A3C3-567F8FA82663}" sibTransId="{FF67663D-6B5D-4587-AA1B-927FF86E6342}"/>
    <dgm:cxn modelId="{5AB50A07-8D1F-4746-8C0D-FF68D65A8192}" type="presOf" srcId="{CA928857-A443-4962-958D-54C9980E6C22}" destId="{24F4336B-62F6-41DE-AF26-26A4CDF926FA}" srcOrd="0" destOrd="0" presId="urn:microsoft.com/office/officeart/2005/8/layout/hierarchy3"/>
    <dgm:cxn modelId="{E877548D-0D31-4380-BDC6-126E576F24E5}" srcId="{C8F620A2-E9C6-4ED4-9FCE-23C7BA291704}" destId="{CFF0A0B7-D3F5-4433-877E-7BE3C3729101}" srcOrd="1" destOrd="0" parTransId="{1E31DA15-7324-4C88-BF65-DF19DCF55F54}" sibTransId="{36EB4124-5A12-472C-B110-D7B568237440}"/>
    <dgm:cxn modelId="{7ECFC84F-E4D0-4CEF-B260-EB89009CBC27}" type="presOf" srcId="{9CF3D414-ACEB-421B-9DB1-C47770DA1F60}" destId="{8128125B-3FD5-49AC-AF5F-C703EF677AE3}" srcOrd="0" destOrd="0" presId="urn:microsoft.com/office/officeart/2005/8/layout/hierarchy3"/>
    <dgm:cxn modelId="{89F59D37-4301-4150-B090-D0453334A38C}" type="presOf" srcId="{37FF8861-C7BC-41F7-88CA-83A43F01ED9A}" destId="{03B3F94E-FCA6-4875-84F8-CAF218B8CA0E}" srcOrd="0" destOrd="0" presId="urn:microsoft.com/office/officeart/2005/8/layout/hierarchy3"/>
    <dgm:cxn modelId="{29417630-613E-48B7-BBB1-F756872B55D9}" type="presOf" srcId="{678CF99E-60A4-422C-A3C3-567F8FA82663}" destId="{3D89FE93-72F2-4A6E-92A9-3597B132B0FE}" srcOrd="0" destOrd="0" presId="urn:microsoft.com/office/officeart/2005/8/layout/hierarchy3"/>
    <dgm:cxn modelId="{81F67EAF-24F0-493B-B77A-D629ED3B87E7}" type="presOf" srcId="{05391967-8E50-4708-98C4-289DEB4551F1}" destId="{4FA16145-04DD-47C8-9954-AFC23F9A83FE}" srcOrd="0" destOrd="0" presId="urn:microsoft.com/office/officeart/2005/8/layout/hierarchy3"/>
    <dgm:cxn modelId="{EF26B952-D13A-47DB-A149-4C1A0D9B196B}" type="presOf" srcId="{A788A878-F0E4-4E80-88A9-82EE13356C1E}" destId="{5EA2A825-D0F0-4EBA-B473-5DFC6A97A89E}" srcOrd="0" destOrd="0" presId="urn:microsoft.com/office/officeart/2005/8/layout/hierarchy3"/>
    <dgm:cxn modelId="{F34F8F7D-EB50-4B3C-BCDD-5C59ACB2E9F2}" srcId="{C8F620A2-E9C6-4ED4-9FCE-23C7BA291704}" destId="{8EBE317E-C4F2-4D8B-B1F1-C370D2A3A1DD}" srcOrd="2" destOrd="0" parTransId="{01300B27-17C1-4869-93B5-FC9E36DDE7CD}" sibTransId="{5F1B9460-0136-457C-AD30-4C7D1935EBA4}"/>
    <dgm:cxn modelId="{BE7B82B2-ED28-41A7-8238-370A15496527}" type="presOf" srcId="{CFF0A0B7-D3F5-4433-877E-7BE3C3729101}" destId="{46508188-0BE3-4F26-BCEA-F8060871F910}" srcOrd="0" destOrd="0" presId="urn:microsoft.com/office/officeart/2005/8/layout/hierarchy3"/>
    <dgm:cxn modelId="{209E2133-46B4-4BF9-9288-606AA0D6086E}" type="presOf" srcId="{ED2B042E-62A8-4B25-A49F-42FFEB18F56F}" destId="{584762C5-8134-4311-A2D1-09964E6CBE3D}" srcOrd="0" destOrd="0" presId="urn:microsoft.com/office/officeart/2005/8/layout/hierarchy3"/>
    <dgm:cxn modelId="{C7056AE0-82BE-4B4E-94C5-30889A078C68}" type="presOf" srcId="{8EBE317E-C4F2-4D8B-B1F1-C370D2A3A1DD}" destId="{0C15F9C7-48C0-4127-ABE8-7AA6CE1A84AF}" srcOrd="0" destOrd="0" presId="urn:microsoft.com/office/officeart/2005/8/layout/hierarchy3"/>
    <dgm:cxn modelId="{0C9828E3-11E4-4BAB-8631-E588FE1A0EFB}" srcId="{CFF0A0B7-D3F5-4433-877E-7BE3C3729101}" destId="{ED2B042E-62A8-4B25-A49F-42FFEB18F56F}" srcOrd="1" destOrd="0" parTransId="{CA928857-A443-4962-958D-54C9980E6C22}" sibTransId="{BD3FB07A-5865-4BCB-8BF6-33AF75E92D3D}"/>
    <dgm:cxn modelId="{3917941D-DE85-40D8-9E82-470587223E8B}" srcId="{CFF0A0B7-D3F5-4433-877E-7BE3C3729101}" destId="{FD74CA5A-F273-444F-88F6-5024B190D198}" srcOrd="0" destOrd="0" parTransId="{CDE5113D-733A-49B3-A7DF-DFDAC274241E}" sibTransId="{275A3863-49F4-4A8A-BA29-6F9BC13173D9}"/>
    <dgm:cxn modelId="{FF74227E-231B-4940-AD9D-2BCED7989CEF}" type="presParOf" srcId="{1CEDA781-0D51-4592-8D85-6B26C20F2AE4}" destId="{7BACB51A-1C49-490B-BB59-614D866583C4}" srcOrd="0" destOrd="0" presId="urn:microsoft.com/office/officeart/2005/8/layout/hierarchy3"/>
    <dgm:cxn modelId="{5578095C-9033-40BB-8001-E23BDB3E43C1}" type="presParOf" srcId="{7BACB51A-1C49-490B-BB59-614D866583C4}" destId="{8936A36F-9351-407A-8F94-5EB63CCFD2B0}" srcOrd="0" destOrd="0" presId="urn:microsoft.com/office/officeart/2005/8/layout/hierarchy3"/>
    <dgm:cxn modelId="{5A836E62-3C8A-41F5-AE37-83335E127EF9}" type="presParOf" srcId="{8936A36F-9351-407A-8F94-5EB63CCFD2B0}" destId="{78952967-76BB-438B-B70B-962910AF396A}" srcOrd="0" destOrd="0" presId="urn:microsoft.com/office/officeart/2005/8/layout/hierarchy3"/>
    <dgm:cxn modelId="{3A52D3C8-4AAE-41CC-8352-E7FF54BF4C92}" type="presParOf" srcId="{8936A36F-9351-407A-8F94-5EB63CCFD2B0}" destId="{3A7D3622-37C5-4FBA-A525-2DAD289E582F}" srcOrd="1" destOrd="0" presId="urn:microsoft.com/office/officeart/2005/8/layout/hierarchy3"/>
    <dgm:cxn modelId="{4094E042-848B-45DD-8B4A-9A10D01AAA70}" type="presParOf" srcId="{7BACB51A-1C49-490B-BB59-614D866583C4}" destId="{A1E84115-BD5B-47DD-B67F-84864625E2A0}" srcOrd="1" destOrd="0" presId="urn:microsoft.com/office/officeart/2005/8/layout/hierarchy3"/>
    <dgm:cxn modelId="{D0962F44-C257-40C3-BC00-1BA74F7F27AB}" type="presParOf" srcId="{A1E84115-BD5B-47DD-B67F-84864625E2A0}" destId="{8128125B-3FD5-49AC-AF5F-C703EF677AE3}" srcOrd="0" destOrd="0" presId="urn:microsoft.com/office/officeart/2005/8/layout/hierarchy3"/>
    <dgm:cxn modelId="{EC2E7363-A3F3-4B5B-AB3F-FB221B9EF117}" type="presParOf" srcId="{A1E84115-BD5B-47DD-B67F-84864625E2A0}" destId="{A8D971FD-ECFE-42EB-A784-8A360C70CF13}" srcOrd="1" destOrd="0" presId="urn:microsoft.com/office/officeart/2005/8/layout/hierarchy3"/>
    <dgm:cxn modelId="{DF32EE0A-2A08-45B9-94CE-E20D2F3F02D5}" type="presParOf" srcId="{1CEDA781-0D51-4592-8D85-6B26C20F2AE4}" destId="{848E21CF-2631-4BBE-AE80-BE19DB6C3D24}" srcOrd="1" destOrd="0" presId="urn:microsoft.com/office/officeart/2005/8/layout/hierarchy3"/>
    <dgm:cxn modelId="{87F5539D-A1ED-410D-BC31-E4B4CF0F93D3}" type="presParOf" srcId="{848E21CF-2631-4BBE-AE80-BE19DB6C3D24}" destId="{6EF67040-C9A9-457F-B88E-07431AD49E1F}" srcOrd="0" destOrd="0" presId="urn:microsoft.com/office/officeart/2005/8/layout/hierarchy3"/>
    <dgm:cxn modelId="{50D11197-7CF5-4C38-A9BA-CC0FDC7D098A}" type="presParOf" srcId="{6EF67040-C9A9-457F-B88E-07431AD49E1F}" destId="{46508188-0BE3-4F26-BCEA-F8060871F910}" srcOrd="0" destOrd="0" presId="urn:microsoft.com/office/officeart/2005/8/layout/hierarchy3"/>
    <dgm:cxn modelId="{FD1C839D-BC05-41F1-B92E-042D2814169C}" type="presParOf" srcId="{6EF67040-C9A9-457F-B88E-07431AD49E1F}" destId="{916EFBC9-DBFA-4040-B9C7-16936F3973B1}" srcOrd="1" destOrd="0" presId="urn:microsoft.com/office/officeart/2005/8/layout/hierarchy3"/>
    <dgm:cxn modelId="{BF2A3E74-B662-4A1B-89CF-CC0D78D700D4}" type="presParOf" srcId="{848E21CF-2631-4BBE-AE80-BE19DB6C3D24}" destId="{DDF116A1-B241-4A43-B0EA-58218FB1474F}" srcOrd="1" destOrd="0" presId="urn:microsoft.com/office/officeart/2005/8/layout/hierarchy3"/>
    <dgm:cxn modelId="{C6043F10-8C92-4200-96FD-2CA2C3A89E4B}" type="presParOf" srcId="{DDF116A1-B241-4A43-B0EA-58218FB1474F}" destId="{3BBD45AE-32C6-40A5-AC55-9F4801C0497B}" srcOrd="0" destOrd="0" presId="urn:microsoft.com/office/officeart/2005/8/layout/hierarchy3"/>
    <dgm:cxn modelId="{797BFBBD-6B2F-43A8-A8C0-20A1B6C4F720}" type="presParOf" srcId="{DDF116A1-B241-4A43-B0EA-58218FB1474F}" destId="{F56C4EDD-3593-470D-A9EB-B673000ADC2C}" srcOrd="1" destOrd="0" presId="urn:microsoft.com/office/officeart/2005/8/layout/hierarchy3"/>
    <dgm:cxn modelId="{BE74122A-1722-47D9-8879-8B985A58C6D1}" type="presParOf" srcId="{DDF116A1-B241-4A43-B0EA-58218FB1474F}" destId="{24F4336B-62F6-41DE-AF26-26A4CDF926FA}" srcOrd="2" destOrd="0" presId="urn:microsoft.com/office/officeart/2005/8/layout/hierarchy3"/>
    <dgm:cxn modelId="{FA5B35BC-4044-4412-8887-2DC3C06F668E}" type="presParOf" srcId="{DDF116A1-B241-4A43-B0EA-58218FB1474F}" destId="{584762C5-8134-4311-A2D1-09964E6CBE3D}" srcOrd="3" destOrd="0" presId="urn:microsoft.com/office/officeart/2005/8/layout/hierarchy3"/>
    <dgm:cxn modelId="{49A0BF09-8019-45BF-B0BA-A2E83A182727}" type="presParOf" srcId="{1CEDA781-0D51-4592-8D85-6B26C20F2AE4}" destId="{21193939-FCA3-4E41-96E7-0C591570397D}" srcOrd="2" destOrd="0" presId="urn:microsoft.com/office/officeart/2005/8/layout/hierarchy3"/>
    <dgm:cxn modelId="{2DEA9501-62BD-4E7F-8B2C-472590A81286}" type="presParOf" srcId="{21193939-FCA3-4E41-96E7-0C591570397D}" destId="{5F394E4B-3A95-46AC-B352-E3164087C611}" srcOrd="0" destOrd="0" presId="urn:microsoft.com/office/officeart/2005/8/layout/hierarchy3"/>
    <dgm:cxn modelId="{B047E7C4-5EC8-485A-A5D5-64A009249738}" type="presParOf" srcId="{5F394E4B-3A95-46AC-B352-E3164087C611}" destId="{0C15F9C7-48C0-4127-ABE8-7AA6CE1A84AF}" srcOrd="0" destOrd="0" presId="urn:microsoft.com/office/officeart/2005/8/layout/hierarchy3"/>
    <dgm:cxn modelId="{1CD303A0-4F2F-4B68-A101-BF40420252D7}" type="presParOf" srcId="{5F394E4B-3A95-46AC-B352-E3164087C611}" destId="{B99EE0FD-6733-4FBD-82E3-D6952A5E13AE}" srcOrd="1" destOrd="0" presId="urn:microsoft.com/office/officeart/2005/8/layout/hierarchy3"/>
    <dgm:cxn modelId="{D4836457-69B6-4B26-B4C9-D1CF66D6F963}" type="presParOf" srcId="{21193939-FCA3-4E41-96E7-0C591570397D}" destId="{8AC16573-4803-4BAD-B59E-B875301B0C5E}" srcOrd="1" destOrd="0" presId="urn:microsoft.com/office/officeart/2005/8/layout/hierarchy3"/>
    <dgm:cxn modelId="{B04D5CD0-F4A2-4AD9-87E1-8617FEB87AFC}" type="presParOf" srcId="{8AC16573-4803-4BAD-B59E-B875301B0C5E}" destId="{3D89FE93-72F2-4A6E-92A9-3597B132B0FE}" srcOrd="0" destOrd="0" presId="urn:microsoft.com/office/officeart/2005/8/layout/hierarchy3"/>
    <dgm:cxn modelId="{00436FF4-C37C-4086-BE81-EBD488CF3B0D}" type="presParOf" srcId="{8AC16573-4803-4BAD-B59E-B875301B0C5E}" destId="{4FA16145-04DD-47C8-9954-AFC23F9A83FE}" srcOrd="1" destOrd="0" presId="urn:microsoft.com/office/officeart/2005/8/layout/hierarchy3"/>
    <dgm:cxn modelId="{55D29692-D874-44BC-B92F-7D24F1432D8D}" type="presParOf" srcId="{8AC16573-4803-4BAD-B59E-B875301B0C5E}" destId="{A73C6524-376E-4EFD-8B62-C3B736F5C2C6}" srcOrd="2" destOrd="0" presId="urn:microsoft.com/office/officeart/2005/8/layout/hierarchy3"/>
    <dgm:cxn modelId="{F7CFC72F-5918-4E91-AEDA-C026DA5A51DB}" type="presParOf" srcId="{8AC16573-4803-4BAD-B59E-B875301B0C5E}" destId="{5EA2A825-D0F0-4EBA-B473-5DFC6A97A89E}" srcOrd="3" destOrd="0" presId="urn:microsoft.com/office/officeart/2005/8/layout/hierarchy3"/>
    <dgm:cxn modelId="{E594448D-7045-494C-B98B-A24F596573B8}" type="presParOf" srcId="{8AC16573-4803-4BAD-B59E-B875301B0C5E}" destId="{1FA438C7-5FC3-4A25-BB04-7240CDBCE0D1}" srcOrd="4" destOrd="0" presId="urn:microsoft.com/office/officeart/2005/8/layout/hierarchy3"/>
    <dgm:cxn modelId="{18B0B3FB-6B9D-4418-8501-4B2FE90DEEE9}" type="presParOf" srcId="{8AC16573-4803-4BAD-B59E-B875301B0C5E}" destId="{EFB79946-FE0B-45AC-80A2-94A2E8E35E7A}" srcOrd="5" destOrd="0" presId="urn:microsoft.com/office/officeart/2005/8/layout/hierarchy3"/>
    <dgm:cxn modelId="{BE5B3D72-6AE1-45C6-8CD5-B5B3D57A2D2F}" type="presParOf" srcId="{8AC16573-4803-4BAD-B59E-B875301B0C5E}" destId="{03B3F94E-FCA6-4875-84F8-CAF218B8CA0E}" srcOrd="6" destOrd="0" presId="urn:microsoft.com/office/officeart/2005/8/layout/hierarchy3"/>
    <dgm:cxn modelId="{05F35542-3F61-49D3-9502-77B3D09C44CD}" type="presParOf" srcId="{8AC16573-4803-4BAD-B59E-B875301B0C5E}" destId="{50848CD0-6037-4BEF-BD58-A1F1D72C3F66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5FEA779-9A38-4487-A650-1048E0E4CA4A}" type="doc">
      <dgm:prSet loTypeId="urn:microsoft.com/office/officeart/2005/8/layout/vList5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A536F9A6-A93C-47A5-AD62-49D7482C1303}">
      <dgm:prSet phldrT="[Text]"/>
      <dgm:spPr/>
      <dgm:t>
        <a:bodyPr/>
        <a:lstStyle/>
        <a:p>
          <a:r>
            <a:rPr lang="id-ID" dirty="0" smtClean="0"/>
            <a:t>PK 1</a:t>
          </a:r>
          <a:endParaRPr lang="id-ID" dirty="0"/>
        </a:p>
      </dgm:t>
    </dgm:pt>
    <dgm:pt modelId="{7DEA86CC-42F0-452C-A051-76956A56C729}" type="parTrans" cxnId="{B56EFC1F-1425-42F6-880D-1CB349054C1A}">
      <dgm:prSet/>
      <dgm:spPr/>
      <dgm:t>
        <a:bodyPr/>
        <a:lstStyle/>
        <a:p>
          <a:endParaRPr lang="id-ID"/>
        </a:p>
      </dgm:t>
    </dgm:pt>
    <dgm:pt modelId="{F0D3ED63-81C9-442A-A0A9-B79BDC2485CC}" type="sibTrans" cxnId="{B56EFC1F-1425-42F6-880D-1CB349054C1A}">
      <dgm:prSet/>
      <dgm:spPr/>
      <dgm:t>
        <a:bodyPr/>
        <a:lstStyle/>
        <a:p>
          <a:endParaRPr lang="id-ID"/>
        </a:p>
      </dgm:t>
    </dgm:pt>
    <dgm:pt modelId="{218381E2-0E68-4A19-A15B-67CF2519272B}">
      <dgm:prSet phldrT="[Text]"/>
      <dgm:spPr/>
      <dgm:t>
        <a:bodyPr/>
        <a:lstStyle/>
        <a:p>
          <a:r>
            <a:rPr lang="id-ID" dirty="0" smtClean="0"/>
            <a:t>Implementasi PIGP bagi Kepala Sekolah</a:t>
          </a:r>
          <a:endParaRPr lang="id-ID" dirty="0"/>
        </a:p>
      </dgm:t>
    </dgm:pt>
    <dgm:pt modelId="{6A568F5E-0765-42FA-A69D-D9B62CE9A0BA}" type="parTrans" cxnId="{B93548CE-CE64-4DB4-8B15-381F3EF15E31}">
      <dgm:prSet/>
      <dgm:spPr/>
      <dgm:t>
        <a:bodyPr/>
        <a:lstStyle/>
        <a:p>
          <a:endParaRPr lang="id-ID"/>
        </a:p>
      </dgm:t>
    </dgm:pt>
    <dgm:pt modelId="{DCD7A647-0EB6-40DA-833A-B71280A9C0AC}" type="sibTrans" cxnId="{B93548CE-CE64-4DB4-8B15-381F3EF15E31}">
      <dgm:prSet/>
      <dgm:spPr/>
      <dgm:t>
        <a:bodyPr/>
        <a:lstStyle/>
        <a:p>
          <a:endParaRPr lang="id-ID"/>
        </a:p>
      </dgm:t>
    </dgm:pt>
    <dgm:pt modelId="{054D9BE6-57DD-4600-9CFB-A270CF3E8B19}">
      <dgm:prSet phldrT="[Text]"/>
      <dgm:spPr/>
      <dgm:t>
        <a:bodyPr/>
        <a:lstStyle/>
        <a:p>
          <a:r>
            <a:rPr lang="id-ID" dirty="0" smtClean="0"/>
            <a:t>PK 2 </a:t>
          </a:r>
          <a:endParaRPr lang="id-ID" dirty="0"/>
        </a:p>
      </dgm:t>
    </dgm:pt>
    <dgm:pt modelId="{C94A4873-55ED-465A-A658-80F6764B433F}" type="parTrans" cxnId="{C728758D-52E2-4B0F-AFE9-9DFAE49EB409}">
      <dgm:prSet/>
      <dgm:spPr/>
      <dgm:t>
        <a:bodyPr/>
        <a:lstStyle/>
        <a:p>
          <a:endParaRPr lang="id-ID"/>
        </a:p>
      </dgm:t>
    </dgm:pt>
    <dgm:pt modelId="{66B9F1D7-14A5-4FF5-971B-4FFC97089D91}" type="sibTrans" cxnId="{C728758D-52E2-4B0F-AFE9-9DFAE49EB409}">
      <dgm:prSet/>
      <dgm:spPr/>
      <dgm:t>
        <a:bodyPr/>
        <a:lstStyle/>
        <a:p>
          <a:endParaRPr lang="id-ID"/>
        </a:p>
      </dgm:t>
    </dgm:pt>
    <dgm:pt modelId="{C858AE80-3E5F-4804-B8A8-AF7BC63C671E}">
      <dgm:prSet phldrT="[Text]"/>
      <dgm:spPr/>
      <dgm:t>
        <a:bodyPr/>
        <a:lstStyle/>
        <a:p>
          <a:r>
            <a:rPr lang="id-ID" dirty="0" smtClean="0"/>
            <a:t>Orientasi Sekolah pada Hari dan Minggu Pertama</a:t>
          </a:r>
          <a:endParaRPr lang="id-ID" dirty="0"/>
        </a:p>
      </dgm:t>
    </dgm:pt>
    <dgm:pt modelId="{1379210A-C8C1-4022-9CF0-4A76D67AEBA4}" type="parTrans" cxnId="{22792528-888E-4888-AA23-82CD6BD89525}">
      <dgm:prSet/>
      <dgm:spPr/>
      <dgm:t>
        <a:bodyPr/>
        <a:lstStyle/>
        <a:p>
          <a:endParaRPr lang="id-ID"/>
        </a:p>
      </dgm:t>
    </dgm:pt>
    <dgm:pt modelId="{CE342494-4773-412C-9FC2-97FF481570E2}" type="sibTrans" cxnId="{22792528-888E-4888-AA23-82CD6BD89525}">
      <dgm:prSet/>
      <dgm:spPr/>
      <dgm:t>
        <a:bodyPr/>
        <a:lstStyle/>
        <a:p>
          <a:endParaRPr lang="id-ID"/>
        </a:p>
      </dgm:t>
    </dgm:pt>
    <dgm:pt modelId="{F56AEA0A-9B34-416A-AA0E-5D1F37D5A160}">
      <dgm:prSet phldrT="[Text]" custT="1"/>
      <dgm:spPr/>
      <dgm:t>
        <a:bodyPr/>
        <a:lstStyle/>
        <a:p>
          <a:r>
            <a:rPr lang="id-ID" sz="3600" dirty="0" smtClean="0"/>
            <a:t>P K 12</a:t>
          </a:r>
          <a:endParaRPr lang="id-ID" sz="3600" dirty="0"/>
        </a:p>
      </dgm:t>
    </dgm:pt>
    <dgm:pt modelId="{80D7F90E-EE85-46C3-BCBB-E407CFAD9722}" type="parTrans" cxnId="{EE5A2AA3-32E6-4EBE-B7D1-31E8A093337D}">
      <dgm:prSet/>
      <dgm:spPr/>
      <dgm:t>
        <a:bodyPr/>
        <a:lstStyle/>
        <a:p>
          <a:endParaRPr lang="id-ID"/>
        </a:p>
      </dgm:t>
    </dgm:pt>
    <dgm:pt modelId="{8E48149D-C742-41C5-8571-657F01535BFE}" type="sibTrans" cxnId="{EE5A2AA3-32E6-4EBE-B7D1-31E8A093337D}">
      <dgm:prSet/>
      <dgm:spPr/>
      <dgm:t>
        <a:bodyPr/>
        <a:lstStyle/>
        <a:p>
          <a:endParaRPr lang="id-ID"/>
        </a:p>
      </dgm:t>
    </dgm:pt>
    <dgm:pt modelId="{5AAC3469-D5FF-4058-9BF5-B3506E028862}">
      <dgm:prSet phldrT="[Text]"/>
      <dgm:spPr/>
      <dgm:t>
        <a:bodyPr/>
        <a:lstStyle/>
        <a:p>
          <a:r>
            <a:rPr lang="id-ID" dirty="0" smtClean="0"/>
            <a:t>Informasi Sumber Pengembangan Guru</a:t>
          </a:r>
          <a:endParaRPr lang="id-ID" dirty="0"/>
        </a:p>
      </dgm:t>
    </dgm:pt>
    <dgm:pt modelId="{78536CE6-F045-4950-8847-23BA5C17CF69}" type="parTrans" cxnId="{D6EF24D4-1BFB-415C-B6C7-F7DA423AF61C}">
      <dgm:prSet/>
      <dgm:spPr/>
      <dgm:t>
        <a:bodyPr/>
        <a:lstStyle/>
        <a:p>
          <a:endParaRPr lang="id-ID"/>
        </a:p>
      </dgm:t>
    </dgm:pt>
    <dgm:pt modelId="{066A71F9-BBF5-4365-8CE8-9A66EBB46AA6}" type="sibTrans" cxnId="{D6EF24D4-1BFB-415C-B6C7-F7DA423AF61C}">
      <dgm:prSet/>
      <dgm:spPr/>
      <dgm:t>
        <a:bodyPr/>
        <a:lstStyle/>
        <a:p>
          <a:endParaRPr lang="id-ID"/>
        </a:p>
      </dgm:t>
    </dgm:pt>
    <dgm:pt modelId="{1DCE85B7-51EF-44C0-BE18-464D8CB46C64}" type="pres">
      <dgm:prSet presAssocID="{B5FEA779-9A38-4487-A650-1048E0E4CA4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5D0157C4-F7D4-497A-8EEC-A208E5958A94}" type="pres">
      <dgm:prSet presAssocID="{A536F9A6-A93C-47A5-AD62-49D7482C1303}" presName="linNode" presStyleCnt="0"/>
      <dgm:spPr/>
    </dgm:pt>
    <dgm:pt modelId="{CC9E377E-BB82-4120-A639-E80A24DBD29A}" type="pres">
      <dgm:prSet presAssocID="{A536F9A6-A93C-47A5-AD62-49D7482C1303}" presName="parentText" presStyleLbl="node1" presStyleIdx="0" presStyleCnt="3" custScaleX="47569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2223F25-C79D-4E46-95AC-06BC43CAACF7}" type="pres">
      <dgm:prSet presAssocID="{A536F9A6-A93C-47A5-AD62-49D7482C1303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7BD3FB6-1FFF-4D1A-B47F-1560008B9088}" type="pres">
      <dgm:prSet presAssocID="{F0D3ED63-81C9-442A-A0A9-B79BDC2485CC}" presName="sp" presStyleCnt="0"/>
      <dgm:spPr/>
    </dgm:pt>
    <dgm:pt modelId="{A5FCBC6B-FE18-4060-9737-7250591A46CD}" type="pres">
      <dgm:prSet presAssocID="{054D9BE6-57DD-4600-9CFB-A270CF3E8B19}" presName="linNode" presStyleCnt="0"/>
      <dgm:spPr/>
    </dgm:pt>
    <dgm:pt modelId="{A6169689-90A7-45F4-A24D-E0CB376CA152}" type="pres">
      <dgm:prSet presAssocID="{054D9BE6-57DD-4600-9CFB-A270CF3E8B19}" presName="parentText" presStyleLbl="node1" presStyleIdx="1" presStyleCnt="3" custScaleX="47569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5BE6A8A-1032-4EEC-86D5-2DD1F7CBDA3D}" type="pres">
      <dgm:prSet presAssocID="{054D9BE6-57DD-4600-9CFB-A270CF3E8B19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F9B0F15-B0B3-4FCA-837E-36B6A3F15048}" type="pres">
      <dgm:prSet presAssocID="{66B9F1D7-14A5-4FF5-971B-4FFC97089D91}" presName="sp" presStyleCnt="0"/>
      <dgm:spPr/>
    </dgm:pt>
    <dgm:pt modelId="{59524F95-18C2-4A98-A5D5-BDB9BD548D06}" type="pres">
      <dgm:prSet presAssocID="{F56AEA0A-9B34-416A-AA0E-5D1F37D5A160}" presName="linNode" presStyleCnt="0"/>
      <dgm:spPr/>
    </dgm:pt>
    <dgm:pt modelId="{9F6A69C5-BF1C-4EE0-B359-9FCAD8BD9A1B}" type="pres">
      <dgm:prSet presAssocID="{F56AEA0A-9B34-416A-AA0E-5D1F37D5A160}" presName="parentText" presStyleLbl="node1" presStyleIdx="2" presStyleCnt="3" custScaleX="47569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B088D93-3880-44DF-B6D6-5B4EB1193AE3}" type="pres">
      <dgm:prSet presAssocID="{F56AEA0A-9B34-416A-AA0E-5D1F37D5A16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22792528-888E-4888-AA23-82CD6BD89525}" srcId="{054D9BE6-57DD-4600-9CFB-A270CF3E8B19}" destId="{C858AE80-3E5F-4804-B8A8-AF7BC63C671E}" srcOrd="0" destOrd="0" parTransId="{1379210A-C8C1-4022-9CF0-4A76D67AEBA4}" sibTransId="{CE342494-4773-412C-9FC2-97FF481570E2}"/>
    <dgm:cxn modelId="{C7B583C0-1154-4750-AAA9-FBDC0B9C3478}" type="presOf" srcId="{B5FEA779-9A38-4487-A650-1048E0E4CA4A}" destId="{1DCE85B7-51EF-44C0-BE18-464D8CB46C64}" srcOrd="0" destOrd="0" presId="urn:microsoft.com/office/officeart/2005/8/layout/vList5"/>
    <dgm:cxn modelId="{87F94F24-40AD-4A1C-ACE4-5AB4FD6A00E6}" type="presOf" srcId="{054D9BE6-57DD-4600-9CFB-A270CF3E8B19}" destId="{A6169689-90A7-45F4-A24D-E0CB376CA152}" srcOrd="0" destOrd="0" presId="urn:microsoft.com/office/officeart/2005/8/layout/vList5"/>
    <dgm:cxn modelId="{3D392CBB-EEB2-48A7-A9C8-97FDC2516FFC}" type="presOf" srcId="{218381E2-0E68-4A19-A15B-67CF2519272B}" destId="{22223F25-C79D-4E46-95AC-06BC43CAACF7}" srcOrd="0" destOrd="0" presId="urn:microsoft.com/office/officeart/2005/8/layout/vList5"/>
    <dgm:cxn modelId="{3196F526-E6A1-411F-B3A1-D9EC2A2ED969}" type="presOf" srcId="{A536F9A6-A93C-47A5-AD62-49D7482C1303}" destId="{CC9E377E-BB82-4120-A639-E80A24DBD29A}" srcOrd="0" destOrd="0" presId="urn:microsoft.com/office/officeart/2005/8/layout/vList5"/>
    <dgm:cxn modelId="{037A7A5F-4BB6-4C3B-958A-3D9D2FEEFE3B}" type="presOf" srcId="{C858AE80-3E5F-4804-B8A8-AF7BC63C671E}" destId="{E5BE6A8A-1032-4EEC-86D5-2DD1F7CBDA3D}" srcOrd="0" destOrd="0" presId="urn:microsoft.com/office/officeart/2005/8/layout/vList5"/>
    <dgm:cxn modelId="{C728758D-52E2-4B0F-AFE9-9DFAE49EB409}" srcId="{B5FEA779-9A38-4487-A650-1048E0E4CA4A}" destId="{054D9BE6-57DD-4600-9CFB-A270CF3E8B19}" srcOrd="1" destOrd="0" parTransId="{C94A4873-55ED-465A-A658-80F6764B433F}" sibTransId="{66B9F1D7-14A5-4FF5-971B-4FFC97089D91}"/>
    <dgm:cxn modelId="{B56EFC1F-1425-42F6-880D-1CB349054C1A}" srcId="{B5FEA779-9A38-4487-A650-1048E0E4CA4A}" destId="{A536F9A6-A93C-47A5-AD62-49D7482C1303}" srcOrd="0" destOrd="0" parTransId="{7DEA86CC-42F0-452C-A051-76956A56C729}" sibTransId="{F0D3ED63-81C9-442A-A0A9-B79BDC2485CC}"/>
    <dgm:cxn modelId="{6EF22610-82D3-4E87-80E1-789A913F55F5}" type="presOf" srcId="{5AAC3469-D5FF-4058-9BF5-B3506E028862}" destId="{1B088D93-3880-44DF-B6D6-5B4EB1193AE3}" srcOrd="0" destOrd="0" presId="urn:microsoft.com/office/officeart/2005/8/layout/vList5"/>
    <dgm:cxn modelId="{D6EF24D4-1BFB-415C-B6C7-F7DA423AF61C}" srcId="{F56AEA0A-9B34-416A-AA0E-5D1F37D5A160}" destId="{5AAC3469-D5FF-4058-9BF5-B3506E028862}" srcOrd="0" destOrd="0" parTransId="{78536CE6-F045-4950-8847-23BA5C17CF69}" sibTransId="{066A71F9-BBF5-4365-8CE8-9A66EBB46AA6}"/>
    <dgm:cxn modelId="{38727C91-9D72-47C9-B3A0-A2DB77283A3D}" type="presOf" srcId="{F56AEA0A-9B34-416A-AA0E-5D1F37D5A160}" destId="{9F6A69C5-BF1C-4EE0-B359-9FCAD8BD9A1B}" srcOrd="0" destOrd="0" presId="urn:microsoft.com/office/officeart/2005/8/layout/vList5"/>
    <dgm:cxn modelId="{EE5A2AA3-32E6-4EBE-B7D1-31E8A093337D}" srcId="{B5FEA779-9A38-4487-A650-1048E0E4CA4A}" destId="{F56AEA0A-9B34-416A-AA0E-5D1F37D5A160}" srcOrd="2" destOrd="0" parTransId="{80D7F90E-EE85-46C3-BCBB-E407CFAD9722}" sibTransId="{8E48149D-C742-41C5-8571-657F01535BFE}"/>
    <dgm:cxn modelId="{B93548CE-CE64-4DB4-8B15-381F3EF15E31}" srcId="{A536F9A6-A93C-47A5-AD62-49D7482C1303}" destId="{218381E2-0E68-4A19-A15B-67CF2519272B}" srcOrd="0" destOrd="0" parTransId="{6A568F5E-0765-42FA-A69D-D9B62CE9A0BA}" sibTransId="{DCD7A647-0EB6-40DA-833A-B71280A9C0AC}"/>
    <dgm:cxn modelId="{BDDE9824-C408-4A4E-A34D-E8F9ED7953E9}" type="presParOf" srcId="{1DCE85B7-51EF-44C0-BE18-464D8CB46C64}" destId="{5D0157C4-F7D4-497A-8EEC-A208E5958A94}" srcOrd="0" destOrd="0" presId="urn:microsoft.com/office/officeart/2005/8/layout/vList5"/>
    <dgm:cxn modelId="{706524D5-6804-491C-89CB-59E95B8338D2}" type="presParOf" srcId="{5D0157C4-F7D4-497A-8EEC-A208E5958A94}" destId="{CC9E377E-BB82-4120-A639-E80A24DBD29A}" srcOrd="0" destOrd="0" presId="urn:microsoft.com/office/officeart/2005/8/layout/vList5"/>
    <dgm:cxn modelId="{14756EDE-2360-46C5-9BBD-2550E8CFC5B7}" type="presParOf" srcId="{5D0157C4-F7D4-497A-8EEC-A208E5958A94}" destId="{22223F25-C79D-4E46-95AC-06BC43CAACF7}" srcOrd="1" destOrd="0" presId="urn:microsoft.com/office/officeart/2005/8/layout/vList5"/>
    <dgm:cxn modelId="{D29B842E-AA2F-4CF8-BAA3-28389E0AE67D}" type="presParOf" srcId="{1DCE85B7-51EF-44C0-BE18-464D8CB46C64}" destId="{E7BD3FB6-1FFF-4D1A-B47F-1560008B9088}" srcOrd="1" destOrd="0" presId="urn:microsoft.com/office/officeart/2005/8/layout/vList5"/>
    <dgm:cxn modelId="{30FBF5A9-6889-4EFE-986B-884EE5F02AC9}" type="presParOf" srcId="{1DCE85B7-51EF-44C0-BE18-464D8CB46C64}" destId="{A5FCBC6B-FE18-4060-9737-7250591A46CD}" srcOrd="2" destOrd="0" presId="urn:microsoft.com/office/officeart/2005/8/layout/vList5"/>
    <dgm:cxn modelId="{4EAA9C4C-2F57-403D-B746-CADB7781E5F0}" type="presParOf" srcId="{A5FCBC6B-FE18-4060-9737-7250591A46CD}" destId="{A6169689-90A7-45F4-A24D-E0CB376CA152}" srcOrd="0" destOrd="0" presId="urn:microsoft.com/office/officeart/2005/8/layout/vList5"/>
    <dgm:cxn modelId="{E4882632-3BBA-4636-B80E-AD404F3E165C}" type="presParOf" srcId="{A5FCBC6B-FE18-4060-9737-7250591A46CD}" destId="{E5BE6A8A-1032-4EEC-86D5-2DD1F7CBDA3D}" srcOrd="1" destOrd="0" presId="urn:microsoft.com/office/officeart/2005/8/layout/vList5"/>
    <dgm:cxn modelId="{9D65B3CD-BD41-4486-ADBC-FE9C494A5C50}" type="presParOf" srcId="{1DCE85B7-51EF-44C0-BE18-464D8CB46C64}" destId="{1F9B0F15-B0B3-4FCA-837E-36B6A3F15048}" srcOrd="3" destOrd="0" presId="urn:microsoft.com/office/officeart/2005/8/layout/vList5"/>
    <dgm:cxn modelId="{A671C372-8FB0-47A7-8249-B34FD3C34FCF}" type="presParOf" srcId="{1DCE85B7-51EF-44C0-BE18-464D8CB46C64}" destId="{59524F95-18C2-4A98-A5D5-BDB9BD548D06}" srcOrd="4" destOrd="0" presId="urn:microsoft.com/office/officeart/2005/8/layout/vList5"/>
    <dgm:cxn modelId="{D5CD8FC2-5062-4664-85CE-9FAF573A0BE8}" type="presParOf" srcId="{59524F95-18C2-4A98-A5D5-BDB9BD548D06}" destId="{9F6A69C5-BF1C-4EE0-B359-9FCAD8BD9A1B}" srcOrd="0" destOrd="0" presId="urn:microsoft.com/office/officeart/2005/8/layout/vList5"/>
    <dgm:cxn modelId="{9912705A-3ED7-4763-9FDD-77E555E4259B}" type="presParOf" srcId="{59524F95-18C2-4A98-A5D5-BDB9BD548D06}" destId="{1B088D93-3880-44DF-B6D6-5B4EB1193AE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AC32429-2E9D-4994-8962-6EA23972E8AB}" type="doc">
      <dgm:prSet loTypeId="urn:microsoft.com/office/officeart/2008/layout/HorizontalMultiLevelHierarchy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37718F6C-1A2F-4AE0-A485-DBFCBC584320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dirty="0" smtClean="0"/>
            <a:t>PB membimbing GP:</a:t>
          </a:r>
          <a:endParaRPr lang="id-ID" dirty="0"/>
        </a:p>
      </dgm:t>
    </dgm:pt>
    <dgm:pt modelId="{CDDBE7E0-3BA1-42A3-9CB4-58FBD6CDABFC}" type="parTrans" cxnId="{C25632FB-CE79-41CE-9923-FE8C42B0ECD2}">
      <dgm:prSet/>
      <dgm:spPr/>
      <dgm:t>
        <a:bodyPr/>
        <a:lstStyle/>
        <a:p>
          <a:endParaRPr lang="id-ID"/>
        </a:p>
      </dgm:t>
    </dgm:pt>
    <dgm:pt modelId="{E05D9A76-57EE-4C9E-AF76-81FEB243F709}" type="sibTrans" cxnId="{C25632FB-CE79-41CE-9923-FE8C42B0ECD2}">
      <dgm:prSet/>
      <dgm:spPr/>
      <dgm:t>
        <a:bodyPr/>
        <a:lstStyle/>
        <a:p>
          <a:endParaRPr lang="id-ID"/>
        </a:p>
      </dgm:t>
    </dgm:pt>
    <dgm:pt modelId="{A40D5552-E36B-417C-81C3-9FAF63F24994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sz="2800" dirty="0" smtClean="0"/>
            <a:t>Proses pembelajaran/bimbingan</a:t>
          </a:r>
          <a:r>
            <a:rPr lang="en-US" sz="2800" dirty="0" smtClean="0"/>
            <a:t> </a:t>
          </a:r>
          <a:endParaRPr lang="id-ID" sz="2800" dirty="0"/>
        </a:p>
      </dgm:t>
    </dgm:pt>
    <dgm:pt modelId="{38DE83C8-D130-4D22-86E9-0A0F775DB9D3}" type="parTrans" cxnId="{C965DE59-93DD-410D-8E5D-322FDEFCE522}">
      <dgm:prSet/>
      <dgm:spPr/>
      <dgm:t>
        <a:bodyPr/>
        <a:lstStyle/>
        <a:p>
          <a:endParaRPr lang="id-ID"/>
        </a:p>
      </dgm:t>
    </dgm:pt>
    <dgm:pt modelId="{12C26CDA-96EF-47B3-A3BC-F2AF857AFD32}" type="sibTrans" cxnId="{C965DE59-93DD-410D-8E5D-322FDEFCE522}">
      <dgm:prSet/>
      <dgm:spPr/>
      <dgm:t>
        <a:bodyPr/>
        <a:lstStyle/>
        <a:p>
          <a:endParaRPr lang="id-ID"/>
        </a:p>
      </dgm:t>
    </dgm:pt>
    <dgm:pt modelId="{324F9F78-6892-4C88-9BE0-1085687E6907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800" dirty="0" smtClean="0"/>
            <a:t> </a:t>
          </a:r>
          <a:r>
            <a:rPr lang="id-ID" sz="2800" dirty="0" smtClean="0"/>
            <a:t>Pembimbingan peserta didik</a:t>
          </a:r>
          <a:endParaRPr lang="id-ID" sz="2800" dirty="0"/>
        </a:p>
      </dgm:t>
    </dgm:pt>
    <dgm:pt modelId="{6AF03CA7-92A4-4FC7-AA36-4FF27CC330E6}" type="parTrans" cxnId="{424AEAD9-92B5-4DF1-A4DD-48DD426579D1}">
      <dgm:prSet/>
      <dgm:spPr/>
      <dgm:t>
        <a:bodyPr/>
        <a:lstStyle/>
        <a:p>
          <a:endParaRPr lang="id-ID"/>
        </a:p>
      </dgm:t>
    </dgm:pt>
    <dgm:pt modelId="{B3181BFF-8BF7-47FC-994F-6B4721FC4888}" type="sibTrans" cxnId="{424AEAD9-92B5-4DF1-A4DD-48DD426579D1}">
      <dgm:prSet/>
      <dgm:spPr/>
      <dgm:t>
        <a:bodyPr/>
        <a:lstStyle/>
        <a:p>
          <a:endParaRPr lang="id-ID"/>
        </a:p>
      </dgm:t>
    </dgm:pt>
    <dgm:pt modelId="{95A88C19-E13A-434A-82C6-909C361B805D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sz="2800" dirty="0" smtClean="0"/>
            <a:t>Pelaksanaan Tugas Tambahan</a:t>
          </a:r>
          <a:endParaRPr lang="id-ID" sz="2800" dirty="0"/>
        </a:p>
      </dgm:t>
    </dgm:pt>
    <dgm:pt modelId="{31183273-2DCE-4EB7-BD27-CC4EF9D4FCEA}" type="parTrans" cxnId="{5F3BCB3D-C558-4BB0-B9B7-80F62EBDB304}">
      <dgm:prSet/>
      <dgm:spPr/>
      <dgm:t>
        <a:bodyPr/>
        <a:lstStyle/>
        <a:p>
          <a:endParaRPr lang="id-ID"/>
        </a:p>
      </dgm:t>
    </dgm:pt>
    <dgm:pt modelId="{3EBB90D3-4E41-4F40-83B7-2CAA354771AF}" type="sibTrans" cxnId="{5F3BCB3D-C558-4BB0-B9B7-80F62EBDB304}">
      <dgm:prSet/>
      <dgm:spPr/>
      <dgm:t>
        <a:bodyPr/>
        <a:lstStyle/>
        <a:p>
          <a:endParaRPr lang="id-ID"/>
        </a:p>
      </dgm:t>
    </dgm:pt>
    <dgm:pt modelId="{D474D56F-7AB0-4FB3-97C1-59BEB455637D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sz="2800" dirty="0" smtClean="0"/>
            <a:t>Observasi Pembelajaran (</a:t>
          </a:r>
          <a:r>
            <a:rPr lang="id-ID" sz="2800" i="1" dirty="0" smtClean="0"/>
            <a:t>Assessment for learning</a:t>
          </a:r>
          <a:r>
            <a:rPr lang="id-ID" sz="2800" dirty="0" smtClean="0"/>
            <a:t>)</a:t>
          </a:r>
          <a:endParaRPr lang="id-ID" sz="2800" dirty="0"/>
        </a:p>
      </dgm:t>
    </dgm:pt>
    <dgm:pt modelId="{79429BD5-9A77-487B-A4DE-463645CB1FF1}" type="parTrans" cxnId="{E96AA54C-5EC9-458F-BD95-80BD4143AB8E}">
      <dgm:prSet/>
      <dgm:spPr/>
      <dgm:t>
        <a:bodyPr/>
        <a:lstStyle/>
        <a:p>
          <a:endParaRPr lang="id-ID"/>
        </a:p>
      </dgm:t>
    </dgm:pt>
    <dgm:pt modelId="{7B1E3016-760D-4824-86E2-F4C5BF176CB6}" type="sibTrans" cxnId="{E96AA54C-5EC9-458F-BD95-80BD4143AB8E}">
      <dgm:prSet/>
      <dgm:spPr/>
    </dgm:pt>
    <dgm:pt modelId="{0623BA85-0CBF-4955-AD86-E1BA501D7100}" type="pres">
      <dgm:prSet presAssocID="{6AC32429-2E9D-4994-8962-6EA23972E8A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4A620FC9-BCF6-4C39-8859-58BDA93BF38A}" type="pres">
      <dgm:prSet presAssocID="{37718F6C-1A2F-4AE0-A485-DBFCBC584320}" presName="root1" presStyleCnt="0"/>
      <dgm:spPr/>
    </dgm:pt>
    <dgm:pt modelId="{2FCF7171-6A1E-4C50-8CB3-CA2F10BC8BB0}" type="pres">
      <dgm:prSet presAssocID="{37718F6C-1A2F-4AE0-A485-DBFCBC584320}" presName="LevelOneTextNode" presStyleLbl="node0" presStyleIdx="0" presStyleCnt="1" custLinFactX="-100000" custLinFactNeighborX="-12284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9324FFC-796C-4D94-A87F-994C8E201BC2}" type="pres">
      <dgm:prSet presAssocID="{37718F6C-1A2F-4AE0-A485-DBFCBC584320}" presName="level2hierChild" presStyleCnt="0"/>
      <dgm:spPr/>
    </dgm:pt>
    <dgm:pt modelId="{9D43FAC5-781E-4B49-8CE5-B63B219F2E12}" type="pres">
      <dgm:prSet presAssocID="{38DE83C8-D130-4D22-86E9-0A0F775DB9D3}" presName="conn2-1" presStyleLbl="parChTrans1D2" presStyleIdx="0" presStyleCnt="4"/>
      <dgm:spPr/>
      <dgm:t>
        <a:bodyPr/>
        <a:lstStyle/>
        <a:p>
          <a:endParaRPr lang="id-ID"/>
        </a:p>
      </dgm:t>
    </dgm:pt>
    <dgm:pt modelId="{B882EA2F-F91A-4138-AE46-891CDD4C9B50}" type="pres">
      <dgm:prSet presAssocID="{38DE83C8-D130-4D22-86E9-0A0F775DB9D3}" presName="connTx" presStyleLbl="parChTrans1D2" presStyleIdx="0" presStyleCnt="4"/>
      <dgm:spPr/>
      <dgm:t>
        <a:bodyPr/>
        <a:lstStyle/>
        <a:p>
          <a:endParaRPr lang="id-ID"/>
        </a:p>
      </dgm:t>
    </dgm:pt>
    <dgm:pt modelId="{150A259B-7124-4E62-81F5-1EA5041FE95B}" type="pres">
      <dgm:prSet presAssocID="{A40D5552-E36B-417C-81C3-9FAF63F24994}" presName="root2" presStyleCnt="0"/>
      <dgm:spPr/>
    </dgm:pt>
    <dgm:pt modelId="{0C3204E0-162C-49E9-AC14-8E8CF353D0B1}" type="pres">
      <dgm:prSet presAssocID="{A40D5552-E36B-417C-81C3-9FAF63F24994}" presName="LevelTwoTextNode" presStyleLbl="node2" presStyleIdx="0" presStyleCnt="4" custScaleX="23587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1C217EA-0F2F-4954-9212-9B6E139C1650}" type="pres">
      <dgm:prSet presAssocID="{A40D5552-E36B-417C-81C3-9FAF63F24994}" presName="level3hierChild" presStyleCnt="0"/>
      <dgm:spPr/>
    </dgm:pt>
    <dgm:pt modelId="{E7DE0BFB-36F0-4AA6-A7D2-F2B6B7C665A5}" type="pres">
      <dgm:prSet presAssocID="{6AF03CA7-92A4-4FC7-AA36-4FF27CC330E6}" presName="conn2-1" presStyleLbl="parChTrans1D2" presStyleIdx="1" presStyleCnt="4"/>
      <dgm:spPr/>
      <dgm:t>
        <a:bodyPr/>
        <a:lstStyle/>
        <a:p>
          <a:endParaRPr lang="id-ID"/>
        </a:p>
      </dgm:t>
    </dgm:pt>
    <dgm:pt modelId="{3F06ED92-3D11-4674-AA74-8152E9FDA82A}" type="pres">
      <dgm:prSet presAssocID="{6AF03CA7-92A4-4FC7-AA36-4FF27CC330E6}" presName="connTx" presStyleLbl="parChTrans1D2" presStyleIdx="1" presStyleCnt="4"/>
      <dgm:spPr/>
      <dgm:t>
        <a:bodyPr/>
        <a:lstStyle/>
        <a:p>
          <a:endParaRPr lang="id-ID"/>
        </a:p>
      </dgm:t>
    </dgm:pt>
    <dgm:pt modelId="{C1EA96B2-71D2-49BB-B532-71EAF57F9AF4}" type="pres">
      <dgm:prSet presAssocID="{324F9F78-6892-4C88-9BE0-1085687E6907}" presName="root2" presStyleCnt="0"/>
      <dgm:spPr/>
    </dgm:pt>
    <dgm:pt modelId="{9206D0AC-651E-474A-A7DA-75D0CECACC67}" type="pres">
      <dgm:prSet presAssocID="{324F9F78-6892-4C88-9BE0-1085687E6907}" presName="LevelTwoTextNode" presStyleLbl="node2" presStyleIdx="1" presStyleCnt="4" custScaleX="23587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8BE470C-86AB-4592-B918-1A5FA86C90B4}" type="pres">
      <dgm:prSet presAssocID="{324F9F78-6892-4C88-9BE0-1085687E6907}" presName="level3hierChild" presStyleCnt="0"/>
      <dgm:spPr/>
    </dgm:pt>
    <dgm:pt modelId="{371DA82D-02B9-463E-AC2D-DD166D003E83}" type="pres">
      <dgm:prSet presAssocID="{31183273-2DCE-4EB7-BD27-CC4EF9D4FCEA}" presName="conn2-1" presStyleLbl="parChTrans1D2" presStyleIdx="2" presStyleCnt="4"/>
      <dgm:spPr/>
      <dgm:t>
        <a:bodyPr/>
        <a:lstStyle/>
        <a:p>
          <a:endParaRPr lang="id-ID"/>
        </a:p>
      </dgm:t>
    </dgm:pt>
    <dgm:pt modelId="{5A0E37C1-8024-4106-9C18-450097D3E33B}" type="pres">
      <dgm:prSet presAssocID="{31183273-2DCE-4EB7-BD27-CC4EF9D4FCEA}" presName="connTx" presStyleLbl="parChTrans1D2" presStyleIdx="2" presStyleCnt="4"/>
      <dgm:spPr/>
      <dgm:t>
        <a:bodyPr/>
        <a:lstStyle/>
        <a:p>
          <a:endParaRPr lang="id-ID"/>
        </a:p>
      </dgm:t>
    </dgm:pt>
    <dgm:pt modelId="{3FC2678A-8CCF-4FC9-A79C-AC18F4B9DE32}" type="pres">
      <dgm:prSet presAssocID="{95A88C19-E13A-434A-82C6-909C361B805D}" presName="root2" presStyleCnt="0"/>
      <dgm:spPr/>
    </dgm:pt>
    <dgm:pt modelId="{C1DCC3CA-5986-4F16-8E66-0DCD4EC2A0D4}" type="pres">
      <dgm:prSet presAssocID="{95A88C19-E13A-434A-82C6-909C361B805D}" presName="LevelTwoTextNode" presStyleLbl="node2" presStyleIdx="2" presStyleCnt="4" custScaleX="23587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46C26C3-74E5-4092-BDC4-F5078BB74526}" type="pres">
      <dgm:prSet presAssocID="{95A88C19-E13A-434A-82C6-909C361B805D}" presName="level3hierChild" presStyleCnt="0"/>
      <dgm:spPr/>
    </dgm:pt>
    <dgm:pt modelId="{95A7250E-7ADD-4D04-B189-562AFB404759}" type="pres">
      <dgm:prSet presAssocID="{79429BD5-9A77-487B-A4DE-463645CB1FF1}" presName="conn2-1" presStyleLbl="parChTrans1D2" presStyleIdx="3" presStyleCnt="4"/>
      <dgm:spPr/>
      <dgm:t>
        <a:bodyPr/>
        <a:lstStyle/>
        <a:p>
          <a:endParaRPr lang="id-ID"/>
        </a:p>
      </dgm:t>
    </dgm:pt>
    <dgm:pt modelId="{CB30187D-C058-4C9E-8DAE-67DEC7079C76}" type="pres">
      <dgm:prSet presAssocID="{79429BD5-9A77-487B-A4DE-463645CB1FF1}" presName="connTx" presStyleLbl="parChTrans1D2" presStyleIdx="3" presStyleCnt="4"/>
      <dgm:spPr/>
      <dgm:t>
        <a:bodyPr/>
        <a:lstStyle/>
        <a:p>
          <a:endParaRPr lang="id-ID"/>
        </a:p>
      </dgm:t>
    </dgm:pt>
    <dgm:pt modelId="{9F550A06-2380-4EB1-9F7C-D516065E069C}" type="pres">
      <dgm:prSet presAssocID="{D474D56F-7AB0-4FB3-97C1-59BEB455637D}" presName="root2" presStyleCnt="0"/>
      <dgm:spPr/>
    </dgm:pt>
    <dgm:pt modelId="{116B372A-6863-4924-9713-2BAF03D5A751}" type="pres">
      <dgm:prSet presAssocID="{D474D56F-7AB0-4FB3-97C1-59BEB455637D}" presName="LevelTwoTextNode" presStyleLbl="node2" presStyleIdx="3" presStyleCnt="4" custScaleX="234222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13B6C2E-77BD-4675-ACB8-D89F47C7E26D}" type="pres">
      <dgm:prSet presAssocID="{D474D56F-7AB0-4FB3-97C1-59BEB455637D}" presName="level3hierChild" presStyleCnt="0"/>
      <dgm:spPr/>
    </dgm:pt>
  </dgm:ptLst>
  <dgm:cxnLst>
    <dgm:cxn modelId="{E78C1986-41C2-45BF-BC72-FF1BD3E9273F}" type="presOf" srcId="{38DE83C8-D130-4D22-86E9-0A0F775DB9D3}" destId="{B882EA2F-F91A-4138-AE46-891CDD4C9B50}" srcOrd="1" destOrd="0" presId="urn:microsoft.com/office/officeart/2008/layout/HorizontalMultiLevelHierarchy"/>
    <dgm:cxn modelId="{003CA201-1183-40E1-A2AE-3510EF016E90}" type="presOf" srcId="{6AF03CA7-92A4-4FC7-AA36-4FF27CC330E6}" destId="{3F06ED92-3D11-4674-AA74-8152E9FDA82A}" srcOrd="1" destOrd="0" presId="urn:microsoft.com/office/officeart/2008/layout/HorizontalMultiLevelHierarchy"/>
    <dgm:cxn modelId="{E030D76A-77E4-4FD4-8CDD-2C1BCB44C4DB}" type="presOf" srcId="{38DE83C8-D130-4D22-86E9-0A0F775DB9D3}" destId="{9D43FAC5-781E-4B49-8CE5-B63B219F2E12}" srcOrd="0" destOrd="0" presId="urn:microsoft.com/office/officeart/2008/layout/HorizontalMultiLevelHierarchy"/>
    <dgm:cxn modelId="{F65E089D-C046-4152-8811-F6B72D6FF359}" type="presOf" srcId="{6AF03CA7-92A4-4FC7-AA36-4FF27CC330E6}" destId="{E7DE0BFB-36F0-4AA6-A7D2-F2B6B7C665A5}" srcOrd="0" destOrd="0" presId="urn:microsoft.com/office/officeart/2008/layout/HorizontalMultiLevelHierarchy"/>
    <dgm:cxn modelId="{C3B71E82-FF5A-4141-BC63-F5F65CCD70C4}" type="presOf" srcId="{D474D56F-7AB0-4FB3-97C1-59BEB455637D}" destId="{116B372A-6863-4924-9713-2BAF03D5A751}" srcOrd="0" destOrd="0" presId="urn:microsoft.com/office/officeart/2008/layout/HorizontalMultiLevelHierarchy"/>
    <dgm:cxn modelId="{C25632FB-CE79-41CE-9923-FE8C42B0ECD2}" srcId="{6AC32429-2E9D-4994-8962-6EA23972E8AB}" destId="{37718F6C-1A2F-4AE0-A485-DBFCBC584320}" srcOrd="0" destOrd="0" parTransId="{CDDBE7E0-3BA1-42A3-9CB4-58FBD6CDABFC}" sibTransId="{E05D9A76-57EE-4C9E-AF76-81FEB243F709}"/>
    <dgm:cxn modelId="{1DF80604-F2BA-4883-8C4D-D9BA6587E34E}" type="presOf" srcId="{37718F6C-1A2F-4AE0-A485-DBFCBC584320}" destId="{2FCF7171-6A1E-4C50-8CB3-CA2F10BC8BB0}" srcOrd="0" destOrd="0" presId="urn:microsoft.com/office/officeart/2008/layout/HorizontalMultiLevelHierarchy"/>
    <dgm:cxn modelId="{9F7143CA-5A89-4116-81DE-31BFE7ADAAD8}" type="presOf" srcId="{324F9F78-6892-4C88-9BE0-1085687E6907}" destId="{9206D0AC-651E-474A-A7DA-75D0CECACC67}" srcOrd="0" destOrd="0" presId="urn:microsoft.com/office/officeart/2008/layout/HorizontalMultiLevelHierarchy"/>
    <dgm:cxn modelId="{7C2C9AA0-8384-4ECD-8E5E-B748753F1165}" type="presOf" srcId="{95A88C19-E13A-434A-82C6-909C361B805D}" destId="{C1DCC3CA-5986-4F16-8E66-0DCD4EC2A0D4}" srcOrd="0" destOrd="0" presId="urn:microsoft.com/office/officeart/2008/layout/HorizontalMultiLevelHierarchy"/>
    <dgm:cxn modelId="{E7182BBB-C81C-48DC-BA3F-35B8B6713B31}" type="presOf" srcId="{79429BD5-9A77-487B-A4DE-463645CB1FF1}" destId="{CB30187D-C058-4C9E-8DAE-67DEC7079C76}" srcOrd="1" destOrd="0" presId="urn:microsoft.com/office/officeart/2008/layout/HorizontalMultiLevelHierarchy"/>
    <dgm:cxn modelId="{42E53125-672D-49C5-84D1-E00169F66319}" type="presOf" srcId="{A40D5552-E36B-417C-81C3-9FAF63F24994}" destId="{0C3204E0-162C-49E9-AC14-8E8CF353D0B1}" srcOrd="0" destOrd="0" presId="urn:microsoft.com/office/officeart/2008/layout/HorizontalMultiLevelHierarchy"/>
    <dgm:cxn modelId="{E96AA54C-5EC9-458F-BD95-80BD4143AB8E}" srcId="{37718F6C-1A2F-4AE0-A485-DBFCBC584320}" destId="{D474D56F-7AB0-4FB3-97C1-59BEB455637D}" srcOrd="3" destOrd="0" parTransId="{79429BD5-9A77-487B-A4DE-463645CB1FF1}" sibTransId="{7B1E3016-760D-4824-86E2-F4C5BF176CB6}"/>
    <dgm:cxn modelId="{C965DE59-93DD-410D-8E5D-322FDEFCE522}" srcId="{37718F6C-1A2F-4AE0-A485-DBFCBC584320}" destId="{A40D5552-E36B-417C-81C3-9FAF63F24994}" srcOrd="0" destOrd="0" parTransId="{38DE83C8-D130-4D22-86E9-0A0F775DB9D3}" sibTransId="{12C26CDA-96EF-47B3-A3BC-F2AF857AFD32}"/>
    <dgm:cxn modelId="{424AEAD9-92B5-4DF1-A4DD-48DD426579D1}" srcId="{37718F6C-1A2F-4AE0-A485-DBFCBC584320}" destId="{324F9F78-6892-4C88-9BE0-1085687E6907}" srcOrd="1" destOrd="0" parTransId="{6AF03CA7-92A4-4FC7-AA36-4FF27CC330E6}" sibTransId="{B3181BFF-8BF7-47FC-994F-6B4721FC4888}"/>
    <dgm:cxn modelId="{104C923F-44AC-4F5C-BE8B-437454D8F9B0}" type="presOf" srcId="{6AC32429-2E9D-4994-8962-6EA23972E8AB}" destId="{0623BA85-0CBF-4955-AD86-E1BA501D7100}" srcOrd="0" destOrd="0" presId="urn:microsoft.com/office/officeart/2008/layout/HorizontalMultiLevelHierarchy"/>
    <dgm:cxn modelId="{5F3BCB3D-C558-4BB0-B9B7-80F62EBDB304}" srcId="{37718F6C-1A2F-4AE0-A485-DBFCBC584320}" destId="{95A88C19-E13A-434A-82C6-909C361B805D}" srcOrd="2" destOrd="0" parTransId="{31183273-2DCE-4EB7-BD27-CC4EF9D4FCEA}" sibTransId="{3EBB90D3-4E41-4F40-83B7-2CAA354771AF}"/>
    <dgm:cxn modelId="{93307866-6746-4921-9DE3-ABD42B96E516}" type="presOf" srcId="{31183273-2DCE-4EB7-BD27-CC4EF9D4FCEA}" destId="{5A0E37C1-8024-4106-9C18-450097D3E33B}" srcOrd="1" destOrd="0" presId="urn:microsoft.com/office/officeart/2008/layout/HorizontalMultiLevelHierarchy"/>
    <dgm:cxn modelId="{79831D46-1391-464E-984A-904F9B26FA80}" type="presOf" srcId="{79429BD5-9A77-487B-A4DE-463645CB1FF1}" destId="{95A7250E-7ADD-4D04-B189-562AFB404759}" srcOrd="0" destOrd="0" presId="urn:microsoft.com/office/officeart/2008/layout/HorizontalMultiLevelHierarchy"/>
    <dgm:cxn modelId="{4BED2AFB-07E2-43D3-88AC-4D078E6F1A21}" type="presOf" srcId="{31183273-2DCE-4EB7-BD27-CC4EF9D4FCEA}" destId="{371DA82D-02B9-463E-AC2D-DD166D003E83}" srcOrd="0" destOrd="0" presId="urn:microsoft.com/office/officeart/2008/layout/HorizontalMultiLevelHierarchy"/>
    <dgm:cxn modelId="{5E4BB1F5-E5E4-45A0-887D-7B574F9E1FA0}" type="presParOf" srcId="{0623BA85-0CBF-4955-AD86-E1BA501D7100}" destId="{4A620FC9-BCF6-4C39-8859-58BDA93BF38A}" srcOrd="0" destOrd="0" presId="urn:microsoft.com/office/officeart/2008/layout/HorizontalMultiLevelHierarchy"/>
    <dgm:cxn modelId="{CD84CE1A-40A1-4545-B682-210CA5A693DC}" type="presParOf" srcId="{4A620FC9-BCF6-4C39-8859-58BDA93BF38A}" destId="{2FCF7171-6A1E-4C50-8CB3-CA2F10BC8BB0}" srcOrd="0" destOrd="0" presId="urn:microsoft.com/office/officeart/2008/layout/HorizontalMultiLevelHierarchy"/>
    <dgm:cxn modelId="{E215BF0A-8E7C-497E-9AC9-B2137FC4C23A}" type="presParOf" srcId="{4A620FC9-BCF6-4C39-8859-58BDA93BF38A}" destId="{99324FFC-796C-4D94-A87F-994C8E201BC2}" srcOrd="1" destOrd="0" presId="urn:microsoft.com/office/officeart/2008/layout/HorizontalMultiLevelHierarchy"/>
    <dgm:cxn modelId="{4558A295-3929-4EF5-983E-6B9E313850C8}" type="presParOf" srcId="{99324FFC-796C-4D94-A87F-994C8E201BC2}" destId="{9D43FAC5-781E-4B49-8CE5-B63B219F2E12}" srcOrd="0" destOrd="0" presId="urn:microsoft.com/office/officeart/2008/layout/HorizontalMultiLevelHierarchy"/>
    <dgm:cxn modelId="{8BDCF276-CC7C-42FC-AD50-93854B8CC3A0}" type="presParOf" srcId="{9D43FAC5-781E-4B49-8CE5-B63B219F2E12}" destId="{B882EA2F-F91A-4138-AE46-891CDD4C9B50}" srcOrd="0" destOrd="0" presId="urn:microsoft.com/office/officeart/2008/layout/HorizontalMultiLevelHierarchy"/>
    <dgm:cxn modelId="{8E28184E-BF19-47D7-B70C-DA61140D77BE}" type="presParOf" srcId="{99324FFC-796C-4D94-A87F-994C8E201BC2}" destId="{150A259B-7124-4E62-81F5-1EA5041FE95B}" srcOrd="1" destOrd="0" presId="urn:microsoft.com/office/officeart/2008/layout/HorizontalMultiLevelHierarchy"/>
    <dgm:cxn modelId="{15830EE6-A096-4F00-BE76-E9688183CD93}" type="presParOf" srcId="{150A259B-7124-4E62-81F5-1EA5041FE95B}" destId="{0C3204E0-162C-49E9-AC14-8E8CF353D0B1}" srcOrd="0" destOrd="0" presId="urn:microsoft.com/office/officeart/2008/layout/HorizontalMultiLevelHierarchy"/>
    <dgm:cxn modelId="{002F4ABD-E923-4D26-81F6-CB1CA255969D}" type="presParOf" srcId="{150A259B-7124-4E62-81F5-1EA5041FE95B}" destId="{F1C217EA-0F2F-4954-9212-9B6E139C1650}" srcOrd="1" destOrd="0" presId="urn:microsoft.com/office/officeart/2008/layout/HorizontalMultiLevelHierarchy"/>
    <dgm:cxn modelId="{2B47C301-4973-4226-AC48-77C40CEF05F2}" type="presParOf" srcId="{99324FFC-796C-4D94-A87F-994C8E201BC2}" destId="{E7DE0BFB-36F0-4AA6-A7D2-F2B6B7C665A5}" srcOrd="2" destOrd="0" presId="urn:microsoft.com/office/officeart/2008/layout/HorizontalMultiLevelHierarchy"/>
    <dgm:cxn modelId="{81C9F4CC-6666-410A-8CD6-65310AE8428D}" type="presParOf" srcId="{E7DE0BFB-36F0-4AA6-A7D2-F2B6B7C665A5}" destId="{3F06ED92-3D11-4674-AA74-8152E9FDA82A}" srcOrd="0" destOrd="0" presId="urn:microsoft.com/office/officeart/2008/layout/HorizontalMultiLevelHierarchy"/>
    <dgm:cxn modelId="{24FE676C-9CAA-41E3-8EA1-972D7A2EE22C}" type="presParOf" srcId="{99324FFC-796C-4D94-A87F-994C8E201BC2}" destId="{C1EA96B2-71D2-49BB-B532-71EAF57F9AF4}" srcOrd="3" destOrd="0" presId="urn:microsoft.com/office/officeart/2008/layout/HorizontalMultiLevelHierarchy"/>
    <dgm:cxn modelId="{06B6D3AF-5EB7-4293-9B07-0F433558F4F2}" type="presParOf" srcId="{C1EA96B2-71D2-49BB-B532-71EAF57F9AF4}" destId="{9206D0AC-651E-474A-A7DA-75D0CECACC67}" srcOrd="0" destOrd="0" presId="urn:microsoft.com/office/officeart/2008/layout/HorizontalMultiLevelHierarchy"/>
    <dgm:cxn modelId="{093F9B6F-2AB1-4AA6-A613-371FCE9800EF}" type="presParOf" srcId="{C1EA96B2-71D2-49BB-B532-71EAF57F9AF4}" destId="{48BE470C-86AB-4592-B918-1A5FA86C90B4}" srcOrd="1" destOrd="0" presId="urn:microsoft.com/office/officeart/2008/layout/HorizontalMultiLevelHierarchy"/>
    <dgm:cxn modelId="{6535648A-50AC-43A3-91A0-F6E68FA9935D}" type="presParOf" srcId="{99324FFC-796C-4D94-A87F-994C8E201BC2}" destId="{371DA82D-02B9-463E-AC2D-DD166D003E83}" srcOrd="4" destOrd="0" presId="urn:microsoft.com/office/officeart/2008/layout/HorizontalMultiLevelHierarchy"/>
    <dgm:cxn modelId="{F99372CC-F4B5-4B7C-BA82-3D90B487CE6A}" type="presParOf" srcId="{371DA82D-02B9-463E-AC2D-DD166D003E83}" destId="{5A0E37C1-8024-4106-9C18-450097D3E33B}" srcOrd="0" destOrd="0" presId="urn:microsoft.com/office/officeart/2008/layout/HorizontalMultiLevelHierarchy"/>
    <dgm:cxn modelId="{4B99D9FB-74C1-4DAB-8676-0FBC397DC839}" type="presParOf" srcId="{99324FFC-796C-4D94-A87F-994C8E201BC2}" destId="{3FC2678A-8CCF-4FC9-A79C-AC18F4B9DE32}" srcOrd="5" destOrd="0" presId="urn:microsoft.com/office/officeart/2008/layout/HorizontalMultiLevelHierarchy"/>
    <dgm:cxn modelId="{F4C1A91E-D538-42CE-8ABB-94FD4A6507D0}" type="presParOf" srcId="{3FC2678A-8CCF-4FC9-A79C-AC18F4B9DE32}" destId="{C1DCC3CA-5986-4F16-8E66-0DCD4EC2A0D4}" srcOrd="0" destOrd="0" presId="urn:microsoft.com/office/officeart/2008/layout/HorizontalMultiLevelHierarchy"/>
    <dgm:cxn modelId="{A471680C-D8F2-45CA-8E2A-7D3669A21C4B}" type="presParOf" srcId="{3FC2678A-8CCF-4FC9-A79C-AC18F4B9DE32}" destId="{B46C26C3-74E5-4092-BDC4-F5078BB74526}" srcOrd="1" destOrd="0" presId="urn:microsoft.com/office/officeart/2008/layout/HorizontalMultiLevelHierarchy"/>
    <dgm:cxn modelId="{1060404E-BB9C-4C0D-86C0-4A9527C24939}" type="presParOf" srcId="{99324FFC-796C-4D94-A87F-994C8E201BC2}" destId="{95A7250E-7ADD-4D04-B189-562AFB404759}" srcOrd="6" destOrd="0" presId="urn:microsoft.com/office/officeart/2008/layout/HorizontalMultiLevelHierarchy"/>
    <dgm:cxn modelId="{02B13E70-3DC6-459C-BD43-5B9B6EAB31D4}" type="presParOf" srcId="{95A7250E-7ADD-4D04-B189-562AFB404759}" destId="{CB30187D-C058-4C9E-8DAE-67DEC7079C76}" srcOrd="0" destOrd="0" presId="urn:microsoft.com/office/officeart/2008/layout/HorizontalMultiLevelHierarchy"/>
    <dgm:cxn modelId="{5DFCD2CC-0CA1-4FD3-86EC-83D80FB094C0}" type="presParOf" srcId="{99324FFC-796C-4D94-A87F-994C8E201BC2}" destId="{9F550A06-2380-4EB1-9F7C-D516065E069C}" srcOrd="7" destOrd="0" presId="urn:microsoft.com/office/officeart/2008/layout/HorizontalMultiLevelHierarchy"/>
    <dgm:cxn modelId="{C7D73D1F-A18A-423E-81F5-4887D2D55B7D}" type="presParOf" srcId="{9F550A06-2380-4EB1-9F7C-D516065E069C}" destId="{116B372A-6863-4924-9713-2BAF03D5A751}" srcOrd="0" destOrd="0" presId="urn:microsoft.com/office/officeart/2008/layout/HorizontalMultiLevelHierarchy"/>
    <dgm:cxn modelId="{3E7DBF74-A60A-4878-910B-F2C9FEA79B52}" type="presParOf" srcId="{9F550A06-2380-4EB1-9F7C-D516065E069C}" destId="{413B6C2E-77BD-4675-ACB8-D89F47C7E26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2B0E564-E5CA-4F5E-ACE2-438A037C6864}" type="doc">
      <dgm:prSet loTypeId="urn:microsoft.com/office/officeart/2005/8/layout/hProcess4" loCatId="process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7449684B-16BD-4DA7-A804-A74BE600B0B2}">
      <dgm:prSet phldrT="[Text]"/>
      <dgm:spPr/>
      <dgm:t>
        <a:bodyPr/>
        <a:lstStyle/>
        <a:p>
          <a:r>
            <a:rPr lang="id-ID" dirty="0" smtClean="0"/>
            <a:t>Praobservasi</a:t>
          </a:r>
          <a:endParaRPr lang="id-ID" dirty="0"/>
        </a:p>
      </dgm:t>
    </dgm:pt>
    <dgm:pt modelId="{90567001-B4F8-4FE6-BEA1-5F6609766E6E}" type="parTrans" cxnId="{A50CBA80-BD97-42A4-9D54-FE30D968BE37}">
      <dgm:prSet/>
      <dgm:spPr/>
      <dgm:t>
        <a:bodyPr/>
        <a:lstStyle/>
        <a:p>
          <a:endParaRPr lang="id-ID"/>
        </a:p>
      </dgm:t>
    </dgm:pt>
    <dgm:pt modelId="{9C86AE9E-F1CB-4E68-938E-7B3EFB612464}" type="sibTrans" cxnId="{A50CBA80-BD97-42A4-9D54-FE30D968BE37}">
      <dgm:prSet/>
      <dgm:spPr/>
      <dgm:t>
        <a:bodyPr/>
        <a:lstStyle/>
        <a:p>
          <a:endParaRPr lang="id-ID"/>
        </a:p>
      </dgm:t>
    </dgm:pt>
    <dgm:pt modelId="{CD49758F-F376-4109-8B89-59B1B60C79C4}">
      <dgm:prSet phldrT="[Text]" custT="1"/>
      <dgm:spPr/>
      <dgm:t>
        <a:bodyPr/>
        <a:lstStyle/>
        <a:p>
          <a:r>
            <a:rPr lang="id-ID" sz="1800" dirty="0" smtClean="0"/>
            <a:t>Penentuan fokus indikator kinerja yang diobservasi</a:t>
          </a:r>
          <a:endParaRPr lang="id-ID" sz="1800" dirty="0"/>
        </a:p>
      </dgm:t>
    </dgm:pt>
    <dgm:pt modelId="{B67A6D6E-CBF6-4E70-A94E-CB485D606D0B}" type="parTrans" cxnId="{5FADC576-3D43-46D3-A5B5-E879F3CD52D1}">
      <dgm:prSet/>
      <dgm:spPr/>
      <dgm:t>
        <a:bodyPr/>
        <a:lstStyle/>
        <a:p>
          <a:endParaRPr lang="id-ID"/>
        </a:p>
      </dgm:t>
    </dgm:pt>
    <dgm:pt modelId="{ECBC0494-0BBD-4BE3-97F5-E75C0E868076}" type="sibTrans" cxnId="{5FADC576-3D43-46D3-A5B5-E879F3CD52D1}">
      <dgm:prSet/>
      <dgm:spPr/>
      <dgm:t>
        <a:bodyPr/>
        <a:lstStyle/>
        <a:p>
          <a:endParaRPr lang="id-ID"/>
        </a:p>
      </dgm:t>
    </dgm:pt>
    <dgm:pt modelId="{BA86A9F1-F751-4B07-B019-F9513F1A9D50}">
      <dgm:prSet phldrT="[Text]" custT="1"/>
      <dgm:spPr/>
      <dgm:t>
        <a:bodyPr/>
        <a:lstStyle/>
        <a:p>
          <a:r>
            <a:rPr lang="id-ID" sz="1800" dirty="0" smtClean="0"/>
            <a:t>Maks 5 subkompetensi</a:t>
          </a:r>
          <a:endParaRPr lang="id-ID" sz="1800" dirty="0"/>
        </a:p>
      </dgm:t>
    </dgm:pt>
    <dgm:pt modelId="{D18A2C7B-6684-46ED-A839-A958CEF314AC}" type="parTrans" cxnId="{BDB726A9-2909-461E-AB34-098A7D807E3D}">
      <dgm:prSet/>
      <dgm:spPr/>
      <dgm:t>
        <a:bodyPr/>
        <a:lstStyle/>
        <a:p>
          <a:endParaRPr lang="id-ID"/>
        </a:p>
      </dgm:t>
    </dgm:pt>
    <dgm:pt modelId="{B7ED654B-1C8C-4BB2-964A-CD6D70295C20}" type="sibTrans" cxnId="{BDB726A9-2909-461E-AB34-098A7D807E3D}">
      <dgm:prSet/>
      <dgm:spPr/>
      <dgm:t>
        <a:bodyPr/>
        <a:lstStyle/>
        <a:p>
          <a:endParaRPr lang="id-ID"/>
        </a:p>
      </dgm:t>
    </dgm:pt>
    <dgm:pt modelId="{59EA9EA9-23D9-4C13-BB3F-C606A16FE92B}">
      <dgm:prSet phldrT="[Text]"/>
      <dgm:spPr/>
      <dgm:t>
        <a:bodyPr/>
        <a:lstStyle/>
        <a:p>
          <a:r>
            <a:rPr lang="id-ID" dirty="0" smtClean="0"/>
            <a:t>Observasi</a:t>
          </a:r>
          <a:endParaRPr lang="id-ID" dirty="0"/>
        </a:p>
      </dgm:t>
    </dgm:pt>
    <dgm:pt modelId="{9E60ACD3-0B21-43FD-A6C4-156D2EF2C322}" type="parTrans" cxnId="{3053FD09-D601-4CF5-98E8-B17B77CA27D9}">
      <dgm:prSet/>
      <dgm:spPr/>
      <dgm:t>
        <a:bodyPr/>
        <a:lstStyle/>
        <a:p>
          <a:endParaRPr lang="id-ID"/>
        </a:p>
      </dgm:t>
    </dgm:pt>
    <dgm:pt modelId="{F2C4504C-68EB-4336-98DB-5BB047AFB29E}" type="sibTrans" cxnId="{3053FD09-D601-4CF5-98E8-B17B77CA27D9}">
      <dgm:prSet/>
      <dgm:spPr/>
      <dgm:t>
        <a:bodyPr/>
        <a:lstStyle/>
        <a:p>
          <a:endParaRPr lang="id-ID"/>
        </a:p>
      </dgm:t>
    </dgm:pt>
    <dgm:pt modelId="{93B40897-3553-487A-B6AD-D96E2BAEB9A7}">
      <dgm:prSet phldrT="[Text]" custT="1"/>
      <dgm:spPr/>
      <dgm:t>
        <a:bodyPr/>
        <a:lstStyle/>
        <a:p>
          <a:r>
            <a:rPr lang="id-ID" sz="1800" dirty="0" smtClean="0"/>
            <a:t>Pelaksanaan observasi</a:t>
          </a:r>
          <a:endParaRPr lang="id-ID" sz="1800" dirty="0"/>
        </a:p>
      </dgm:t>
    </dgm:pt>
    <dgm:pt modelId="{B0865C68-34D8-4167-A4AA-F4C2373E0B7E}" type="parTrans" cxnId="{4846D2F4-D0B2-4BAB-8BEE-75F6C19ACE31}">
      <dgm:prSet/>
      <dgm:spPr/>
      <dgm:t>
        <a:bodyPr/>
        <a:lstStyle/>
        <a:p>
          <a:endParaRPr lang="id-ID"/>
        </a:p>
      </dgm:t>
    </dgm:pt>
    <dgm:pt modelId="{885FA0B1-EE88-4F64-B92E-D6126127382E}" type="sibTrans" cxnId="{4846D2F4-D0B2-4BAB-8BEE-75F6C19ACE31}">
      <dgm:prSet/>
      <dgm:spPr/>
      <dgm:t>
        <a:bodyPr/>
        <a:lstStyle/>
        <a:p>
          <a:endParaRPr lang="id-ID"/>
        </a:p>
      </dgm:t>
    </dgm:pt>
    <dgm:pt modelId="{15C50E9C-3A09-47FE-928C-CA51AC759E4B}">
      <dgm:prSet phldrT="[Text]" custT="1"/>
      <dgm:spPr/>
      <dgm:t>
        <a:bodyPr/>
        <a:lstStyle/>
        <a:p>
          <a:r>
            <a:rPr lang="id-ID" sz="1800" dirty="0" smtClean="0"/>
            <a:t>Berdasarkan fokus yang telah disepakati</a:t>
          </a:r>
          <a:endParaRPr lang="id-ID" sz="1800" dirty="0"/>
        </a:p>
      </dgm:t>
    </dgm:pt>
    <dgm:pt modelId="{25EC1262-2106-4BF8-924D-0CC147088213}" type="parTrans" cxnId="{5915FBD3-F261-4A6D-89EA-471EF40D1FEF}">
      <dgm:prSet/>
      <dgm:spPr/>
      <dgm:t>
        <a:bodyPr/>
        <a:lstStyle/>
        <a:p>
          <a:endParaRPr lang="id-ID"/>
        </a:p>
      </dgm:t>
    </dgm:pt>
    <dgm:pt modelId="{770B87C2-F9CB-417B-A209-F518224F6506}" type="sibTrans" cxnId="{5915FBD3-F261-4A6D-89EA-471EF40D1FEF}">
      <dgm:prSet/>
      <dgm:spPr/>
      <dgm:t>
        <a:bodyPr/>
        <a:lstStyle/>
        <a:p>
          <a:endParaRPr lang="id-ID"/>
        </a:p>
      </dgm:t>
    </dgm:pt>
    <dgm:pt modelId="{70617F73-34FC-4FCE-8D30-DC762BC23DCA}">
      <dgm:prSet phldrT="[Text]"/>
      <dgm:spPr/>
      <dgm:t>
        <a:bodyPr/>
        <a:lstStyle/>
        <a:p>
          <a:r>
            <a:rPr lang="id-ID" dirty="0" smtClean="0"/>
            <a:t>Pascaobservasi</a:t>
          </a:r>
          <a:endParaRPr lang="id-ID" dirty="0"/>
        </a:p>
      </dgm:t>
    </dgm:pt>
    <dgm:pt modelId="{C91E9266-496A-4308-BE41-127ADED0405B}" type="parTrans" cxnId="{3AD5EE2B-357B-4710-9550-33B279693F83}">
      <dgm:prSet/>
      <dgm:spPr/>
      <dgm:t>
        <a:bodyPr/>
        <a:lstStyle/>
        <a:p>
          <a:endParaRPr lang="id-ID"/>
        </a:p>
      </dgm:t>
    </dgm:pt>
    <dgm:pt modelId="{BB020406-77ED-4BAF-ACD7-795F4D38B768}" type="sibTrans" cxnId="{3AD5EE2B-357B-4710-9550-33B279693F83}">
      <dgm:prSet/>
      <dgm:spPr/>
      <dgm:t>
        <a:bodyPr/>
        <a:lstStyle/>
        <a:p>
          <a:endParaRPr lang="id-ID"/>
        </a:p>
      </dgm:t>
    </dgm:pt>
    <dgm:pt modelId="{BAD307C3-F4FB-44B0-A7CE-1F7DE4B61DA7}">
      <dgm:prSet phldrT="[Text]"/>
      <dgm:spPr/>
      <dgm:t>
        <a:bodyPr/>
        <a:lstStyle/>
        <a:p>
          <a:r>
            <a:rPr lang="id-ID" dirty="0" smtClean="0"/>
            <a:t>GP mengisi Lembar Refleksi</a:t>
          </a:r>
          <a:endParaRPr lang="id-ID" dirty="0"/>
        </a:p>
      </dgm:t>
    </dgm:pt>
    <dgm:pt modelId="{0AC64CAF-70DF-415D-94CC-D7990C589D68}" type="parTrans" cxnId="{FAE32A85-EBB9-45BE-8570-B2E108BD4288}">
      <dgm:prSet/>
      <dgm:spPr/>
      <dgm:t>
        <a:bodyPr/>
        <a:lstStyle/>
        <a:p>
          <a:endParaRPr lang="id-ID"/>
        </a:p>
      </dgm:t>
    </dgm:pt>
    <dgm:pt modelId="{3AED67DD-1754-4CDC-92D6-3F1114B04BE1}" type="sibTrans" cxnId="{FAE32A85-EBB9-45BE-8570-B2E108BD4288}">
      <dgm:prSet/>
      <dgm:spPr/>
      <dgm:t>
        <a:bodyPr/>
        <a:lstStyle/>
        <a:p>
          <a:endParaRPr lang="id-ID"/>
        </a:p>
      </dgm:t>
    </dgm:pt>
    <dgm:pt modelId="{A66506FE-373B-41DF-9DE7-B61152F235B1}">
      <dgm:prSet phldrT="[Text]"/>
      <dgm:spPr/>
      <dgm:t>
        <a:bodyPr/>
        <a:lstStyle/>
        <a:p>
          <a:r>
            <a:rPr lang="id-ID" dirty="0" smtClean="0"/>
            <a:t>GP dan PB  diskusi hasil refleksi dan observasi</a:t>
          </a:r>
          <a:endParaRPr lang="id-ID" dirty="0"/>
        </a:p>
      </dgm:t>
    </dgm:pt>
    <dgm:pt modelId="{513336EE-1259-4D7B-AF53-77359EFBBEA2}" type="parTrans" cxnId="{7129E152-8CE6-4988-AF39-1EE321391D38}">
      <dgm:prSet/>
      <dgm:spPr/>
      <dgm:t>
        <a:bodyPr/>
        <a:lstStyle/>
        <a:p>
          <a:endParaRPr lang="id-ID"/>
        </a:p>
      </dgm:t>
    </dgm:pt>
    <dgm:pt modelId="{D6A6C161-473F-479B-8615-D3D9F3EDEFE8}" type="sibTrans" cxnId="{7129E152-8CE6-4988-AF39-1EE321391D38}">
      <dgm:prSet/>
      <dgm:spPr/>
      <dgm:t>
        <a:bodyPr/>
        <a:lstStyle/>
        <a:p>
          <a:endParaRPr lang="id-ID"/>
        </a:p>
      </dgm:t>
    </dgm:pt>
    <dgm:pt modelId="{6AFC0ECB-50FD-4D4E-916F-4ACAFA8A31DE}">
      <dgm:prSet phldrT="[Text]"/>
      <dgm:spPr/>
      <dgm:t>
        <a:bodyPr/>
        <a:lstStyle/>
        <a:p>
          <a:r>
            <a:rPr lang="id-ID" dirty="0" smtClean="0"/>
            <a:t>PB memberikan salinan Lembar Observasi</a:t>
          </a:r>
          <a:endParaRPr lang="id-ID" dirty="0"/>
        </a:p>
      </dgm:t>
    </dgm:pt>
    <dgm:pt modelId="{3BB98B18-F932-4DA1-9A25-6710BE5BBDEA}" type="parTrans" cxnId="{79064151-4794-4458-AACA-138C7D136D78}">
      <dgm:prSet/>
      <dgm:spPr/>
      <dgm:t>
        <a:bodyPr/>
        <a:lstStyle/>
        <a:p>
          <a:endParaRPr lang="id-ID"/>
        </a:p>
      </dgm:t>
    </dgm:pt>
    <dgm:pt modelId="{55E2D15D-82B5-417F-8273-60150667DD84}" type="sibTrans" cxnId="{79064151-4794-4458-AACA-138C7D136D78}">
      <dgm:prSet/>
      <dgm:spPr/>
      <dgm:t>
        <a:bodyPr/>
        <a:lstStyle/>
        <a:p>
          <a:endParaRPr lang="id-ID"/>
        </a:p>
      </dgm:t>
    </dgm:pt>
    <dgm:pt modelId="{4B6B8149-5ACE-44E2-B46A-75143C986352}" type="pres">
      <dgm:prSet presAssocID="{12B0E564-E5CA-4F5E-ACE2-438A037C686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8C4C7EB4-99F5-47A6-95F0-52698303AF8B}" type="pres">
      <dgm:prSet presAssocID="{12B0E564-E5CA-4F5E-ACE2-438A037C6864}" presName="tSp" presStyleCnt="0"/>
      <dgm:spPr/>
    </dgm:pt>
    <dgm:pt modelId="{23282722-271A-481B-9F80-E9002336AE7C}" type="pres">
      <dgm:prSet presAssocID="{12B0E564-E5CA-4F5E-ACE2-438A037C6864}" presName="bSp" presStyleCnt="0"/>
      <dgm:spPr/>
    </dgm:pt>
    <dgm:pt modelId="{AAA93D94-E762-4226-B5DA-59C32722C533}" type="pres">
      <dgm:prSet presAssocID="{12B0E564-E5CA-4F5E-ACE2-438A037C6864}" presName="process" presStyleCnt="0"/>
      <dgm:spPr/>
    </dgm:pt>
    <dgm:pt modelId="{8D8CE562-5109-45FE-A030-83028747F4B9}" type="pres">
      <dgm:prSet presAssocID="{7449684B-16BD-4DA7-A804-A74BE600B0B2}" presName="composite1" presStyleCnt="0"/>
      <dgm:spPr/>
    </dgm:pt>
    <dgm:pt modelId="{B7516E91-61D8-4F44-B743-191C0905E120}" type="pres">
      <dgm:prSet presAssocID="{7449684B-16BD-4DA7-A804-A74BE600B0B2}" presName="dummyNode1" presStyleLbl="node1" presStyleIdx="0" presStyleCnt="3"/>
      <dgm:spPr/>
    </dgm:pt>
    <dgm:pt modelId="{D395796F-8F56-42E5-A172-69A6BD43DBFF}" type="pres">
      <dgm:prSet presAssocID="{7449684B-16BD-4DA7-A804-A74BE600B0B2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23C3A05-4134-4E94-ADC6-7BEA080FDBF3}" type="pres">
      <dgm:prSet presAssocID="{7449684B-16BD-4DA7-A804-A74BE600B0B2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1199E01-E0EA-455F-B7E9-B3E4BDF756C5}" type="pres">
      <dgm:prSet presAssocID="{7449684B-16BD-4DA7-A804-A74BE600B0B2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7CB62A3-867A-43A2-9019-9DCC51BD268F}" type="pres">
      <dgm:prSet presAssocID="{7449684B-16BD-4DA7-A804-A74BE600B0B2}" presName="connSite1" presStyleCnt="0"/>
      <dgm:spPr/>
    </dgm:pt>
    <dgm:pt modelId="{567BB988-2586-4F11-9DDE-8EF57160BAFE}" type="pres">
      <dgm:prSet presAssocID="{9C86AE9E-F1CB-4E68-938E-7B3EFB612464}" presName="Name9" presStyleLbl="sibTrans2D1" presStyleIdx="0" presStyleCnt="2"/>
      <dgm:spPr/>
      <dgm:t>
        <a:bodyPr/>
        <a:lstStyle/>
        <a:p>
          <a:endParaRPr lang="id-ID"/>
        </a:p>
      </dgm:t>
    </dgm:pt>
    <dgm:pt modelId="{AD0708B6-9762-4F09-814B-E5DD073510C5}" type="pres">
      <dgm:prSet presAssocID="{59EA9EA9-23D9-4C13-BB3F-C606A16FE92B}" presName="composite2" presStyleCnt="0"/>
      <dgm:spPr/>
    </dgm:pt>
    <dgm:pt modelId="{D3AE1493-9C55-4F8F-A06F-C252532B530C}" type="pres">
      <dgm:prSet presAssocID="{59EA9EA9-23D9-4C13-BB3F-C606A16FE92B}" presName="dummyNode2" presStyleLbl="node1" presStyleIdx="0" presStyleCnt="3"/>
      <dgm:spPr/>
    </dgm:pt>
    <dgm:pt modelId="{8744C58F-82B0-4518-9880-84EF9B9798CE}" type="pres">
      <dgm:prSet presAssocID="{59EA9EA9-23D9-4C13-BB3F-C606A16FE92B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988A8E2-797B-44D6-A046-4FA23E73C3AE}" type="pres">
      <dgm:prSet presAssocID="{59EA9EA9-23D9-4C13-BB3F-C606A16FE92B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4C458A5-9757-4E5E-AD20-294A9D6E3D56}" type="pres">
      <dgm:prSet presAssocID="{59EA9EA9-23D9-4C13-BB3F-C606A16FE92B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8776210-0EB6-4474-B52E-640C7CED7CF9}" type="pres">
      <dgm:prSet presAssocID="{59EA9EA9-23D9-4C13-BB3F-C606A16FE92B}" presName="connSite2" presStyleCnt="0"/>
      <dgm:spPr/>
    </dgm:pt>
    <dgm:pt modelId="{F906D887-730A-495B-A840-5AF7115FA8E4}" type="pres">
      <dgm:prSet presAssocID="{F2C4504C-68EB-4336-98DB-5BB047AFB29E}" presName="Name18" presStyleLbl="sibTrans2D1" presStyleIdx="1" presStyleCnt="2"/>
      <dgm:spPr/>
      <dgm:t>
        <a:bodyPr/>
        <a:lstStyle/>
        <a:p>
          <a:endParaRPr lang="id-ID"/>
        </a:p>
      </dgm:t>
    </dgm:pt>
    <dgm:pt modelId="{64B60867-3EBB-4B8E-9372-6E79AFF79994}" type="pres">
      <dgm:prSet presAssocID="{70617F73-34FC-4FCE-8D30-DC762BC23DCA}" presName="composite1" presStyleCnt="0"/>
      <dgm:spPr/>
    </dgm:pt>
    <dgm:pt modelId="{B70E9A30-DB3D-4B68-BE26-09176219AB00}" type="pres">
      <dgm:prSet presAssocID="{70617F73-34FC-4FCE-8D30-DC762BC23DCA}" presName="dummyNode1" presStyleLbl="node1" presStyleIdx="1" presStyleCnt="3"/>
      <dgm:spPr/>
    </dgm:pt>
    <dgm:pt modelId="{B2688124-7E33-4F7A-9705-55EFF945CC19}" type="pres">
      <dgm:prSet presAssocID="{70617F73-34FC-4FCE-8D30-DC762BC23DCA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E595899-D8C1-4F04-AD2D-16A2919D3A38}" type="pres">
      <dgm:prSet presAssocID="{70617F73-34FC-4FCE-8D30-DC762BC23DCA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7F16B40-F8B6-4AA4-8EAD-4FB0A11AB744}" type="pres">
      <dgm:prSet presAssocID="{70617F73-34FC-4FCE-8D30-DC762BC23DCA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5107942-C631-44AB-A90C-CEC096136700}" type="pres">
      <dgm:prSet presAssocID="{70617F73-34FC-4FCE-8D30-DC762BC23DCA}" presName="connSite1" presStyleCnt="0"/>
      <dgm:spPr/>
    </dgm:pt>
  </dgm:ptLst>
  <dgm:cxnLst>
    <dgm:cxn modelId="{9DD2886C-CD2C-4A6C-9FED-1312F6C2C694}" type="presOf" srcId="{93B40897-3553-487A-B6AD-D96E2BAEB9A7}" destId="{1988A8E2-797B-44D6-A046-4FA23E73C3AE}" srcOrd="1" destOrd="0" presId="urn:microsoft.com/office/officeart/2005/8/layout/hProcess4"/>
    <dgm:cxn modelId="{3053FD09-D601-4CF5-98E8-B17B77CA27D9}" srcId="{12B0E564-E5CA-4F5E-ACE2-438A037C6864}" destId="{59EA9EA9-23D9-4C13-BB3F-C606A16FE92B}" srcOrd="1" destOrd="0" parTransId="{9E60ACD3-0B21-43FD-A6C4-156D2EF2C322}" sibTransId="{F2C4504C-68EB-4336-98DB-5BB047AFB29E}"/>
    <dgm:cxn modelId="{44CD8AEC-8890-4503-A64D-210F88F2729F}" type="presOf" srcId="{15C50E9C-3A09-47FE-928C-CA51AC759E4B}" destId="{8744C58F-82B0-4518-9880-84EF9B9798CE}" srcOrd="0" destOrd="1" presId="urn:microsoft.com/office/officeart/2005/8/layout/hProcess4"/>
    <dgm:cxn modelId="{FAE32A85-EBB9-45BE-8570-B2E108BD4288}" srcId="{70617F73-34FC-4FCE-8D30-DC762BC23DCA}" destId="{BAD307C3-F4FB-44B0-A7CE-1F7DE4B61DA7}" srcOrd="0" destOrd="0" parTransId="{0AC64CAF-70DF-415D-94CC-D7990C589D68}" sibTransId="{3AED67DD-1754-4CDC-92D6-3F1114B04BE1}"/>
    <dgm:cxn modelId="{3AD5EE2B-357B-4710-9550-33B279693F83}" srcId="{12B0E564-E5CA-4F5E-ACE2-438A037C6864}" destId="{70617F73-34FC-4FCE-8D30-DC762BC23DCA}" srcOrd="2" destOrd="0" parTransId="{C91E9266-496A-4308-BE41-127ADED0405B}" sibTransId="{BB020406-77ED-4BAF-ACD7-795F4D38B768}"/>
    <dgm:cxn modelId="{E1F77312-CD0E-4FE6-A788-D7A1BE8DB90C}" type="presOf" srcId="{BAD307C3-F4FB-44B0-A7CE-1F7DE4B61DA7}" destId="{8E595899-D8C1-4F04-AD2D-16A2919D3A38}" srcOrd="1" destOrd="0" presId="urn:microsoft.com/office/officeart/2005/8/layout/hProcess4"/>
    <dgm:cxn modelId="{02F73BAC-4EFA-4978-A3D2-6F5159B366E2}" type="presOf" srcId="{93B40897-3553-487A-B6AD-D96E2BAEB9A7}" destId="{8744C58F-82B0-4518-9880-84EF9B9798CE}" srcOrd="0" destOrd="0" presId="urn:microsoft.com/office/officeart/2005/8/layout/hProcess4"/>
    <dgm:cxn modelId="{4E88C903-07E2-4988-AF69-47A14C666376}" type="presOf" srcId="{BAD307C3-F4FB-44B0-A7CE-1F7DE4B61DA7}" destId="{B2688124-7E33-4F7A-9705-55EFF945CC19}" srcOrd="0" destOrd="0" presId="urn:microsoft.com/office/officeart/2005/8/layout/hProcess4"/>
    <dgm:cxn modelId="{DB913749-4F59-46DA-BB89-AE57FEFBD78D}" type="presOf" srcId="{12B0E564-E5CA-4F5E-ACE2-438A037C6864}" destId="{4B6B8149-5ACE-44E2-B46A-75143C986352}" srcOrd="0" destOrd="0" presId="urn:microsoft.com/office/officeart/2005/8/layout/hProcess4"/>
    <dgm:cxn modelId="{4846D2F4-D0B2-4BAB-8BEE-75F6C19ACE31}" srcId="{59EA9EA9-23D9-4C13-BB3F-C606A16FE92B}" destId="{93B40897-3553-487A-B6AD-D96E2BAEB9A7}" srcOrd="0" destOrd="0" parTransId="{B0865C68-34D8-4167-A4AA-F4C2373E0B7E}" sibTransId="{885FA0B1-EE88-4F64-B92E-D6126127382E}"/>
    <dgm:cxn modelId="{616775D4-BF56-47DD-BA48-CC5BB79A1D57}" type="presOf" srcId="{70617F73-34FC-4FCE-8D30-DC762BC23DCA}" destId="{67F16B40-F8B6-4AA4-8EAD-4FB0A11AB744}" srcOrd="0" destOrd="0" presId="urn:microsoft.com/office/officeart/2005/8/layout/hProcess4"/>
    <dgm:cxn modelId="{7129E152-8CE6-4988-AF39-1EE321391D38}" srcId="{70617F73-34FC-4FCE-8D30-DC762BC23DCA}" destId="{A66506FE-373B-41DF-9DE7-B61152F235B1}" srcOrd="1" destOrd="0" parTransId="{513336EE-1259-4D7B-AF53-77359EFBBEA2}" sibTransId="{D6A6C161-473F-479B-8615-D3D9F3EDEFE8}"/>
    <dgm:cxn modelId="{62CF74AC-702C-4F25-B886-F30C60B0415D}" type="presOf" srcId="{CD49758F-F376-4109-8B89-59B1B60C79C4}" destId="{623C3A05-4134-4E94-ADC6-7BEA080FDBF3}" srcOrd="1" destOrd="0" presId="urn:microsoft.com/office/officeart/2005/8/layout/hProcess4"/>
    <dgm:cxn modelId="{9B7F1DD1-4C68-44FE-BDAB-4A6CC95FBFBB}" type="presOf" srcId="{A66506FE-373B-41DF-9DE7-B61152F235B1}" destId="{B2688124-7E33-4F7A-9705-55EFF945CC19}" srcOrd="0" destOrd="1" presId="urn:microsoft.com/office/officeart/2005/8/layout/hProcess4"/>
    <dgm:cxn modelId="{BDB726A9-2909-461E-AB34-098A7D807E3D}" srcId="{7449684B-16BD-4DA7-A804-A74BE600B0B2}" destId="{BA86A9F1-F751-4B07-B019-F9513F1A9D50}" srcOrd="1" destOrd="0" parTransId="{D18A2C7B-6684-46ED-A839-A958CEF314AC}" sibTransId="{B7ED654B-1C8C-4BB2-964A-CD6D70295C20}"/>
    <dgm:cxn modelId="{5915FBD3-F261-4A6D-89EA-471EF40D1FEF}" srcId="{59EA9EA9-23D9-4C13-BB3F-C606A16FE92B}" destId="{15C50E9C-3A09-47FE-928C-CA51AC759E4B}" srcOrd="1" destOrd="0" parTransId="{25EC1262-2106-4BF8-924D-0CC147088213}" sibTransId="{770B87C2-F9CB-417B-A209-F518224F6506}"/>
    <dgm:cxn modelId="{17890C7B-BB9F-4E6B-A8FC-D78CC9E2A9D0}" type="presOf" srcId="{6AFC0ECB-50FD-4D4E-916F-4ACAFA8A31DE}" destId="{B2688124-7E33-4F7A-9705-55EFF945CC19}" srcOrd="0" destOrd="2" presId="urn:microsoft.com/office/officeart/2005/8/layout/hProcess4"/>
    <dgm:cxn modelId="{CB83DE7F-4BDC-4D0A-9BEA-D777833D18E4}" type="presOf" srcId="{CD49758F-F376-4109-8B89-59B1B60C79C4}" destId="{D395796F-8F56-42E5-A172-69A6BD43DBFF}" srcOrd="0" destOrd="0" presId="urn:microsoft.com/office/officeart/2005/8/layout/hProcess4"/>
    <dgm:cxn modelId="{79064151-4794-4458-AACA-138C7D136D78}" srcId="{70617F73-34FC-4FCE-8D30-DC762BC23DCA}" destId="{6AFC0ECB-50FD-4D4E-916F-4ACAFA8A31DE}" srcOrd="2" destOrd="0" parTransId="{3BB98B18-F932-4DA1-9A25-6710BE5BBDEA}" sibTransId="{55E2D15D-82B5-417F-8273-60150667DD84}"/>
    <dgm:cxn modelId="{DBDB9864-6310-44C0-B664-F1F74E044691}" type="presOf" srcId="{15C50E9C-3A09-47FE-928C-CA51AC759E4B}" destId="{1988A8E2-797B-44D6-A046-4FA23E73C3AE}" srcOrd="1" destOrd="1" presId="urn:microsoft.com/office/officeart/2005/8/layout/hProcess4"/>
    <dgm:cxn modelId="{31877F4A-6349-4C0C-BEDD-989CCC106CFC}" type="presOf" srcId="{BA86A9F1-F751-4B07-B019-F9513F1A9D50}" destId="{D395796F-8F56-42E5-A172-69A6BD43DBFF}" srcOrd="0" destOrd="1" presId="urn:microsoft.com/office/officeart/2005/8/layout/hProcess4"/>
    <dgm:cxn modelId="{303298A5-8C0E-4E99-AE10-74BF10C3CE9C}" type="presOf" srcId="{6AFC0ECB-50FD-4D4E-916F-4ACAFA8A31DE}" destId="{8E595899-D8C1-4F04-AD2D-16A2919D3A38}" srcOrd="1" destOrd="2" presId="urn:microsoft.com/office/officeart/2005/8/layout/hProcess4"/>
    <dgm:cxn modelId="{EBE29EF9-2C2F-421B-8E03-6AAEBA767FAC}" type="presOf" srcId="{F2C4504C-68EB-4336-98DB-5BB047AFB29E}" destId="{F906D887-730A-495B-A840-5AF7115FA8E4}" srcOrd="0" destOrd="0" presId="urn:microsoft.com/office/officeart/2005/8/layout/hProcess4"/>
    <dgm:cxn modelId="{2981EBF7-DB7D-4E5E-AB59-BEFA7D14337A}" type="presOf" srcId="{BA86A9F1-F751-4B07-B019-F9513F1A9D50}" destId="{623C3A05-4134-4E94-ADC6-7BEA080FDBF3}" srcOrd="1" destOrd="1" presId="urn:microsoft.com/office/officeart/2005/8/layout/hProcess4"/>
    <dgm:cxn modelId="{A50CBA80-BD97-42A4-9D54-FE30D968BE37}" srcId="{12B0E564-E5CA-4F5E-ACE2-438A037C6864}" destId="{7449684B-16BD-4DA7-A804-A74BE600B0B2}" srcOrd="0" destOrd="0" parTransId="{90567001-B4F8-4FE6-BEA1-5F6609766E6E}" sibTransId="{9C86AE9E-F1CB-4E68-938E-7B3EFB612464}"/>
    <dgm:cxn modelId="{89F6A68C-5E51-4493-B089-57D7A96E8C43}" type="presOf" srcId="{9C86AE9E-F1CB-4E68-938E-7B3EFB612464}" destId="{567BB988-2586-4F11-9DDE-8EF57160BAFE}" srcOrd="0" destOrd="0" presId="urn:microsoft.com/office/officeart/2005/8/layout/hProcess4"/>
    <dgm:cxn modelId="{5FADC576-3D43-46D3-A5B5-E879F3CD52D1}" srcId="{7449684B-16BD-4DA7-A804-A74BE600B0B2}" destId="{CD49758F-F376-4109-8B89-59B1B60C79C4}" srcOrd="0" destOrd="0" parTransId="{B67A6D6E-CBF6-4E70-A94E-CB485D606D0B}" sibTransId="{ECBC0494-0BBD-4BE3-97F5-E75C0E868076}"/>
    <dgm:cxn modelId="{CD03B108-0D95-4F6E-A0BE-88310408F004}" type="presOf" srcId="{59EA9EA9-23D9-4C13-BB3F-C606A16FE92B}" destId="{A4C458A5-9757-4E5E-AD20-294A9D6E3D56}" srcOrd="0" destOrd="0" presId="urn:microsoft.com/office/officeart/2005/8/layout/hProcess4"/>
    <dgm:cxn modelId="{FD1519E4-5C4C-4AB1-898C-79FD8BC1E2BD}" type="presOf" srcId="{A66506FE-373B-41DF-9DE7-B61152F235B1}" destId="{8E595899-D8C1-4F04-AD2D-16A2919D3A38}" srcOrd="1" destOrd="1" presId="urn:microsoft.com/office/officeart/2005/8/layout/hProcess4"/>
    <dgm:cxn modelId="{97353790-D4D6-4158-9C00-3A0ED45A7299}" type="presOf" srcId="{7449684B-16BD-4DA7-A804-A74BE600B0B2}" destId="{11199E01-E0EA-455F-B7E9-B3E4BDF756C5}" srcOrd="0" destOrd="0" presId="urn:microsoft.com/office/officeart/2005/8/layout/hProcess4"/>
    <dgm:cxn modelId="{35C6E42C-2017-4389-9569-3FE1644C926C}" type="presParOf" srcId="{4B6B8149-5ACE-44E2-B46A-75143C986352}" destId="{8C4C7EB4-99F5-47A6-95F0-52698303AF8B}" srcOrd="0" destOrd="0" presId="urn:microsoft.com/office/officeart/2005/8/layout/hProcess4"/>
    <dgm:cxn modelId="{B559DA13-3710-47A3-B24C-2ABB4CCAC311}" type="presParOf" srcId="{4B6B8149-5ACE-44E2-B46A-75143C986352}" destId="{23282722-271A-481B-9F80-E9002336AE7C}" srcOrd="1" destOrd="0" presId="urn:microsoft.com/office/officeart/2005/8/layout/hProcess4"/>
    <dgm:cxn modelId="{27AB6826-1A12-4279-A562-53EC9B3469D3}" type="presParOf" srcId="{4B6B8149-5ACE-44E2-B46A-75143C986352}" destId="{AAA93D94-E762-4226-B5DA-59C32722C533}" srcOrd="2" destOrd="0" presId="urn:microsoft.com/office/officeart/2005/8/layout/hProcess4"/>
    <dgm:cxn modelId="{160DB91E-B79A-49B7-9AF3-41E69428D7EA}" type="presParOf" srcId="{AAA93D94-E762-4226-B5DA-59C32722C533}" destId="{8D8CE562-5109-45FE-A030-83028747F4B9}" srcOrd="0" destOrd="0" presId="urn:microsoft.com/office/officeart/2005/8/layout/hProcess4"/>
    <dgm:cxn modelId="{6E402374-7F8C-452B-ABA6-43DB27BB2E46}" type="presParOf" srcId="{8D8CE562-5109-45FE-A030-83028747F4B9}" destId="{B7516E91-61D8-4F44-B743-191C0905E120}" srcOrd="0" destOrd="0" presId="urn:microsoft.com/office/officeart/2005/8/layout/hProcess4"/>
    <dgm:cxn modelId="{BB597352-263A-481E-B030-C2D618260FE0}" type="presParOf" srcId="{8D8CE562-5109-45FE-A030-83028747F4B9}" destId="{D395796F-8F56-42E5-A172-69A6BD43DBFF}" srcOrd="1" destOrd="0" presId="urn:microsoft.com/office/officeart/2005/8/layout/hProcess4"/>
    <dgm:cxn modelId="{34B68C55-450D-490D-BCDB-03B01B1234D5}" type="presParOf" srcId="{8D8CE562-5109-45FE-A030-83028747F4B9}" destId="{623C3A05-4134-4E94-ADC6-7BEA080FDBF3}" srcOrd="2" destOrd="0" presId="urn:microsoft.com/office/officeart/2005/8/layout/hProcess4"/>
    <dgm:cxn modelId="{A3AB5C96-F169-4458-AF10-DB14D9D5EC38}" type="presParOf" srcId="{8D8CE562-5109-45FE-A030-83028747F4B9}" destId="{11199E01-E0EA-455F-B7E9-B3E4BDF756C5}" srcOrd="3" destOrd="0" presId="urn:microsoft.com/office/officeart/2005/8/layout/hProcess4"/>
    <dgm:cxn modelId="{B4EF2BB7-4DF2-43B4-8FEB-2B8C74829346}" type="presParOf" srcId="{8D8CE562-5109-45FE-A030-83028747F4B9}" destId="{C7CB62A3-867A-43A2-9019-9DCC51BD268F}" srcOrd="4" destOrd="0" presId="urn:microsoft.com/office/officeart/2005/8/layout/hProcess4"/>
    <dgm:cxn modelId="{29E35B45-7FCD-4EE1-A6D4-386F5DCF38E6}" type="presParOf" srcId="{AAA93D94-E762-4226-B5DA-59C32722C533}" destId="{567BB988-2586-4F11-9DDE-8EF57160BAFE}" srcOrd="1" destOrd="0" presId="urn:microsoft.com/office/officeart/2005/8/layout/hProcess4"/>
    <dgm:cxn modelId="{9E3369BA-B47D-45B3-8379-000BDFDF3B4A}" type="presParOf" srcId="{AAA93D94-E762-4226-B5DA-59C32722C533}" destId="{AD0708B6-9762-4F09-814B-E5DD073510C5}" srcOrd="2" destOrd="0" presId="urn:microsoft.com/office/officeart/2005/8/layout/hProcess4"/>
    <dgm:cxn modelId="{E74A2031-80F0-439E-8383-E86556CC1568}" type="presParOf" srcId="{AD0708B6-9762-4F09-814B-E5DD073510C5}" destId="{D3AE1493-9C55-4F8F-A06F-C252532B530C}" srcOrd="0" destOrd="0" presId="urn:microsoft.com/office/officeart/2005/8/layout/hProcess4"/>
    <dgm:cxn modelId="{8CBC7A05-BC55-44D0-97F1-C6C3258643D1}" type="presParOf" srcId="{AD0708B6-9762-4F09-814B-E5DD073510C5}" destId="{8744C58F-82B0-4518-9880-84EF9B9798CE}" srcOrd="1" destOrd="0" presId="urn:microsoft.com/office/officeart/2005/8/layout/hProcess4"/>
    <dgm:cxn modelId="{FFFE10F7-BA42-4086-9F7B-655238AA1C96}" type="presParOf" srcId="{AD0708B6-9762-4F09-814B-E5DD073510C5}" destId="{1988A8E2-797B-44D6-A046-4FA23E73C3AE}" srcOrd="2" destOrd="0" presId="urn:microsoft.com/office/officeart/2005/8/layout/hProcess4"/>
    <dgm:cxn modelId="{D7D04093-5452-4B7F-B846-FD7FF9491EBD}" type="presParOf" srcId="{AD0708B6-9762-4F09-814B-E5DD073510C5}" destId="{A4C458A5-9757-4E5E-AD20-294A9D6E3D56}" srcOrd="3" destOrd="0" presId="urn:microsoft.com/office/officeart/2005/8/layout/hProcess4"/>
    <dgm:cxn modelId="{609F3032-803B-412E-AC46-D3031C275E30}" type="presParOf" srcId="{AD0708B6-9762-4F09-814B-E5DD073510C5}" destId="{58776210-0EB6-4474-B52E-640C7CED7CF9}" srcOrd="4" destOrd="0" presId="urn:microsoft.com/office/officeart/2005/8/layout/hProcess4"/>
    <dgm:cxn modelId="{7A63CCE0-03C0-4E90-97AB-C9DC1D906E10}" type="presParOf" srcId="{AAA93D94-E762-4226-B5DA-59C32722C533}" destId="{F906D887-730A-495B-A840-5AF7115FA8E4}" srcOrd="3" destOrd="0" presId="urn:microsoft.com/office/officeart/2005/8/layout/hProcess4"/>
    <dgm:cxn modelId="{4FC0A33D-80AF-4E2A-A6E3-24DB20BE8551}" type="presParOf" srcId="{AAA93D94-E762-4226-B5DA-59C32722C533}" destId="{64B60867-3EBB-4B8E-9372-6E79AFF79994}" srcOrd="4" destOrd="0" presId="urn:microsoft.com/office/officeart/2005/8/layout/hProcess4"/>
    <dgm:cxn modelId="{533F02D7-54A3-4863-810F-CCC704FF8CDE}" type="presParOf" srcId="{64B60867-3EBB-4B8E-9372-6E79AFF79994}" destId="{B70E9A30-DB3D-4B68-BE26-09176219AB00}" srcOrd="0" destOrd="0" presId="urn:microsoft.com/office/officeart/2005/8/layout/hProcess4"/>
    <dgm:cxn modelId="{94EEC1F8-B672-4BC9-97CF-A60715811CBB}" type="presParOf" srcId="{64B60867-3EBB-4B8E-9372-6E79AFF79994}" destId="{B2688124-7E33-4F7A-9705-55EFF945CC19}" srcOrd="1" destOrd="0" presId="urn:microsoft.com/office/officeart/2005/8/layout/hProcess4"/>
    <dgm:cxn modelId="{90AC5DD7-E9C0-4410-AA1D-6286F39D6D6A}" type="presParOf" srcId="{64B60867-3EBB-4B8E-9372-6E79AFF79994}" destId="{8E595899-D8C1-4F04-AD2D-16A2919D3A38}" srcOrd="2" destOrd="0" presId="urn:microsoft.com/office/officeart/2005/8/layout/hProcess4"/>
    <dgm:cxn modelId="{F68D0903-5113-4841-B169-3D8B39EAA31C}" type="presParOf" srcId="{64B60867-3EBB-4B8E-9372-6E79AFF79994}" destId="{67F16B40-F8B6-4AA4-8EAD-4FB0A11AB744}" srcOrd="3" destOrd="0" presId="urn:microsoft.com/office/officeart/2005/8/layout/hProcess4"/>
    <dgm:cxn modelId="{B4A02520-7414-474E-8157-1A2469A41B42}" type="presParOf" srcId="{64B60867-3EBB-4B8E-9372-6E79AFF79994}" destId="{15107942-C631-44AB-A90C-CEC09613670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2A12247-10C8-42B5-A209-0907F852AFD5}" type="doc">
      <dgm:prSet loTypeId="urn:microsoft.com/office/officeart/2005/8/layout/lProcess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BBED36EA-12EE-49C2-AE3D-91FFE71B1A7C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dirty="0" smtClean="0"/>
            <a:t>PENGAWAS SEKOLAH</a:t>
          </a:r>
          <a:endParaRPr lang="id-ID" dirty="0"/>
        </a:p>
      </dgm:t>
    </dgm:pt>
    <dgm:pt modelId="{E60E96F3-B880-49D4-9B29-6A60C0C1D9B2}" type="parTrans" cxnId="{A3C0AE93-1B96-498B-A362-160262C7BCCF}">
      <dgm:prSet/>
      <dgm:spPr/>
      <dgm:t>
        <a:bodyPr/>
        <a:lstStyle/>
        <a:p>
          <a:endParaRPr lang="id-ID"/>
        </a:p>
      </dgm:t>
    </dgm:pt>
    <dgm:pt modelId="{EF844CAD-51BC-4ECE-A536-424D4443DE7E}" type="sibTrans" cxnId="{A3C0AE93-1B96-498B-A362-160262C7BCCF}">
      <dgm:prSet/>
      <dgm:spPr/>
      <dgm:t>
        <a:bodyPr/>
        <a:lstStyle/>
        <a:p>
          <a:endParaRPr lang="id-ID"/>
        </a:p>
      </dgm:t>
    </dgm:pt>
    <dgm:pt modelId="{65FB1366-3EA6-49FB-9586-A611147427CF}">
      <dgm:prSet phldrT="[Text]"/>
      <dgm:spPr/>
      <dgm:t>
        <a:bodyPr/>
        <a:lstStyle/>
        <a:p>
          <a:r>
            <a:rPr lang="id-ID" dirty="0" smtClean="0"/>
            <a:t>Memantau Kegiatan pembimbingan</a:t>
          </a:r>
          <a:endParaRPr lang="id-ID" dirty="0"/>
        </a:p>
      </dgm:t>
    </dgm:pt>
    <dgm:pt modelId="{13F3CA22-8E09-4A25-80DB-4A1DD6D513C0}" type="parTrans" cxnId="{8C79EAE5-5C78-494D-B15D-EBBDD1A0915C}">
      <dgm:prSet/>
      <dgm:spPr/>
      <dgm:t>
        <a:bodyPr/>
        <a:lstStyle/>
        <a:p>
          <a:endParaRPr lang="id-ID"/>
        </a:p>
      </dgm:t>
    </dgm:pt>
    <dgm:pt modelId="{EBB7DBA9-1C8C-4F9B-9A1F-5369067067A7}" type="sibTrans" cxnId="{8C79EAE5-5C78-494D-B15D-EBBDD1A0915C}">
      <dgm:prSet/>
      <dgm:spPr/>
      <dgm:t>
        <a:bodyPr/>
        <a:lstStyle/>
        <a:p>
          <a:endParaRPr lang="id-ID"/>
        </a:p>
      </dgm:t>
    </dgm:pt>
    <dgm:pt modelId="{BA24ED31-3FF4-4250-BCD5-CDBC9AB2CDBB}">
      <dgm:prSet phldrT="[Text]"/>
      <dgm:spPr/>
      <dgm:t>
        <a:bodyPr/>
        <a:lstStyle/>
        <a:p>
          <a:r>
            <a:rPr lang="id-ID" dirty="0" smtClean="0"/>
            <a:t>Membina KS dan PB dalam pembimbingan</a:t>
          </a:r>
          <a:endParaRPr lang="id-ID" dirty="0"/>
        </a:p>
      </dgm:t>
    </dgm:pt>
    <dgm:pt modelId="{6308F06A-5C0C-4CE0-B3E8-EAC57562CF6C}" type="parTrans" cxnId="{56F2B025-A332-4AF3-81D7-7AAE02E676A0}">
      <dgm:prSet/>
      <dgm:spPr/>
      <dgm:t>
        <a:bodyPr/>
        <a:lstStyle/>
        <a:p>
          <a:endParaRPr lang="id-ID"/>
        </a:p>
      </dgm:t>
    </dgm:pt>
    <dgm:pt modelId="{40F14651-E3F8-4845-955D-4ED62B6DF7A7}" type="sibTrans" cxnId="{56F2B025-A332-4AF3-81D7-7AAE02E676A0}">
      <dgm:prSet/>
      <dgm:spPr/>
      <dgm:t>
        <a:bodyPr/>
        <a:lstStyle/>
        <a:p>
          <a:endParaRPr lang="id-ID"/>
        </a:p>
      </dgm:t>
    </dgm:pt>
    <dgm:pt modelId="{3550E1C2-38FD-4A2C-9572-48413BC5CB13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dirty="0" smtClean="0"/>
            <a:t>KEPALA SEKOLAH</a:t>
          </a:r>
          <a:endParaRPr lang="id-ID" dirty="0"/>
        </a:p>
      </dgm:t>
    </dgm:pt>
    <dgm:pt modelId="{1B99F12C-EA4A-4B9A-B6F8-A35F6FFE66A3}" type="parTrans" cxnId="{40E12D41-8C06-40F1-94AF-822E02101C8A}">
      <dgm:prSet/>
      <dgm:spPr/>
      <dgm:t>
        <a:bodyPr/>
        <a:lstStyle/>
        <a:p>
          <a:endParaRPr lang="id-ID"/>
        </a:p>
      </dgm:t>
    </dgm:pt>
    <dgm:pt modelId="{9AEDA9D4-6C31-44D9-86F1-152F89512DE9}" type="sibTrans" cxnId="{40E12D41-8C06-40F1-94AF-822E02101C8A}">
      <dgm:prSet/>
      <dgm:spPr/>
      <dgm:t>
        <a:bodyPr/>
        <a:lstStyle/>
        <a:p>
          <a:endParaRPr lang="id-ID"/>
        </a:p>
      </dgm:t>
    </dgm:pt>
    <dgm:pt modelId="{5C3E7DEB-225C-4163-851E-BB3B1C94E0B8}">
      <dgm:prSet phldrT="[Text]"/>
      <dgm:spPr/>
      <dgm:t>
        <a:bodyPr/>
        <a:lstStyle/>
        <a:p>
          <a:r>
            <a:rPr lang="id-ID" dirty="0" smtClean="0"/>
            <a:t>Memantau Kegiatan Pembimbingan oleh PB</a:t>
          </a:r>
          <a:endParaRPr lang="id-ID" dirty="0"/>
        </a:p>
      </dgm:t>
    </dgm:pt>
    <dgm:pt modelId="{934E9896-4F01-4487-B27E-D0AB0B5C521D}" type="parTrans" cxnId="{71CF65ED-4D6A-47BD-9C42-6B4CACA9ADEE}">
      <dgm:prSet/>
      <dgm:spPr/>
      <dgm:t>
        <a:bodyPr/>
        <a:lstStyle/>
        <a:p>
          <a:endParaRPr lang="id-ID"/>
        </a:p>
      </dgm:t>
    </dgm:pt>
    <dgm:pt modelId="{2F1B6438-6A1F-494E-8E29-08392C65DC64}" type="sibTrans" cxnId="{71CF65ED-4D6A-47BD-9C42-6B4CACA9ADEE}">
      <dgm:prSet/>
      <dgm:spPr/>
      <dgm:t>
        <a:bodyPr/>
        <a:lstStyle/>
        <a:p>
          <a:endParaRPr lang="id-ID"/>
        </a:p>
      </dgm:t>
    </dgm:pt>
    <dgm:pt modelId="{7081B760-9AF2-4EF0-B179-A578D86DEF5B}">
      <dgm:prSet phldrT="[Text]"/>
      <dgm:spPr/>
      <dgm:t>
        <a:bodyPr/>
        <a:lstStyle/>
        <a:p>
          <a:r>
            <a:rPr lang="id-ID" dirty="0" smtClean="0"/>
            <a:t>Memberi arahan pembimbingan jika PB memperoleh kesulitan</a:t>
          </a:r>
          <a:endParaRPr lang="id-ID" dirty="0"/>
        </a:p>
      </dgm:t>
    </dgm:pt>
    <dgm:pt modelId="{90CC720C-67D4-4042-8998-A28A95EAD09D}" type="parTrans" cxnId="{45677395-F93C-4BAD-8C13-EDAB810CCAD2}">
      <dgm:prSet/>
      <dgm:spPr/>
      <dgm:t>
        <a:bodyPr/>
        <a:lstStyle/>
        <a:p>
          <a:endParaRPr lang="id-ID"/>
        </a:p>
      </dgm:t>
    </dgm:pt>
    <dgm:pt modelId="{E2F09CEF-A201-42D2-8F8B-E70CF76803A7}" type="sibTrans" cxnId="{45677395-F93C-4BAD-8C13-EDAB810CCAD2}">
      <dgm:prSet/>
      <dgm:spPr/>
      <dgm:t>
        <a:bodyPr/>
        <a:lstStyle/>
        <a:p>
          <a:endParaRPr lang="id-ID"/>
        </a:p>
      </dgm:t>
    </dgm:pt>
    <dgm:pt modelId="{28AD6C84-8879-4AF4-95D2-2194643598E7}">
      <dgm:prSet phldrT="[Text]"/>
      <dgm:spPr/>
      <dgm:t>
        <a:bodyPr/>
        <a:lstStyle/>
        <a:p>
          <a:r>
            <a:rPr lang="id-ID" dirty="0" smtClean="0"/>
            <a:t>Melakukan Penilaian KS dan PB dalam pembimbingan sesuai peran</a:t>
          </a:r>
          <a:endParaRPr lang="id-ID" dirty="0"/>
        </a:p>
      </dgm:t>
    </dgm:pt>
    <dgm:pt modelId="{68532A1C-2BE7-4A9F-9E0F-3206A1E0E105}" type="parTrans" cxnId="{46F71400-7D8D-4AF1-B8A9-A865D4645479}">
      <dgm:prSet/>
      <dgm:spPr/>
    </dgm:pt>
    <dgm:pt modelId="{73C296AF-E487-44D4-9245-8988178C160B}" type="sibTrans" cxnId="{46F71400-7D8D-4AF1-B8A9-A865D4645479}">
      <dgm:prSet/>
      <dgm:spPr/>
    </dgm:pt>
    <dgm:pt modelId="{EF5A22A5-72CE-4B3D-9AE1-347782CB3BC1}">
      <dgm:prSet phldrT="[Text]"/>
      <dgm:spPr/>
      <dgm:t>
        <a:bodyPr/>
        <a:lstStyle/>
        <a:p>
          <a:r>
            <a:rPr lang="id-ID" dirty="0" smtClean="0"/>
            <a:t>Menerima Laporan perkembangan Hasil Pembimbingan secara periodik dan diakhir pembimbingan</a:t>
          </a:r>
          <a:endParaRPr lang="id-ID" dirty="0"/>
        </a:p>
      </dgm:t>
    </dgm:pt>
    <dgm:pt modelId="{FCA76870-64B0-427B-B2EA-8E0878D2799D}" type="parTrans" cxnId="{E919D15E-39AC-4213-98C1-FB67DACA1EE7}">
      <dgm:prSet/>
      <dgm:spPr/>
    </dgm:pt>
    <dgm:pt modelId="{7C4C14B8-E35E-40FB-9E0A-060C83C830C7}" type="sibTrans" cxnId="{E919D15E-39AC-4213-98C1-FB67DACA1EE7}">
      <dgm:prSet/>
      <dgm:spPr/>
    </dgm:pt>
    <dgm:pt modelId="{0DD9CABC-4336-42D2-BCD4-3EC222699650}" type="pres">
      <dgm:prSet presAssocID="{82A12247-10C8-42B5-A209-0907F852AFD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21C33BB2-71F7-4584-8173-17B74385CA77}" type="pres">
      <dgm:prSet presAssocID="{BBED36EA-12EE-49C2-AE3D-91FFE71B1A7C}" presName="compNode" presStyleCnt="0"/>
      <dgm:spPr/>
    </dgm:pt>
    <dgm:pt modelId="{3CEC95B8-8CA0-4150-810A-9BBDA25B6E48}" type="pres">
      <dgm:prSet presAssocID="{BBED36EA-12EE-49C2-AE3D-91FFE71B1A7C}" presName="aNode" presStyleLbl="bgShp" presStyleIdx="0" presStyleCnt="2"/>
      <dgm:spPr/>
      <dgm:t>
        <a:bodyPr/>
        <a:lstStyle/>
        <a:p>
          <a:endParaRPr lang="id-ID"/>
        </a:p>
      </dgm:t>
    </dgm:pt>
    <dgm:pt modelId="{4AB37A3D-97DD-4087-ADD2-DCE68AA956DA}" type="pres">
      <dgm:prSet presAssocID="{BBED36EA-12EE-49C2-AE3D-91FFE71B1A7C}" presName="textNode" presStyleLbl="bgShp" presStyleIdx="0" presStyleCnt="2"/>
      <dgm:spPr/>
      <dgm:t>
        <a:bodyPr/>
        <a:lstStyle/>
        <a:p>
          <a:endParaRPr lang="id-ID"/>
        </a:p>
      </dgm:t>
    </dgm:pt>
    <dgm:pt modelId="{BE5DB19A-41EE-4158-B202-73AF1EBFF7C9}" type="pres">
      <dgm:prSet presAssocID="{BBED36EA-12EE-49C2-AE3D-91FFE71B1A7C}" presName="compChildNode" presStyleCnt="0"/>
      <dgm:spPr/>
    </dgm:pt>
    <dgm:pt modelId="{AB312744-876F-4EB7-97EE-72235E895EBB}" type="pres">
      <dgm:prSet presAssocID="{BBED36EA-12EE-49C2-AE3D-91FFE71B1A7C}" presName="theInnerList" presStyleCnt="0"/>
      <dgm:spPr/>
    </dgm:pt>
    <dgm:pt modelId="{0E171DC0-A774-40E1-9D12-120910893CBB}" type="pres">
      <dgm:prSet presAssocID="{65FB1366-3EA6-49FB-9586-A611147427CF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90339AC-3F88-4475-BF2D-BB76A7A1D080}" type="pres">
      <dgm:prSet presAssocID="{65FB1366-3EA6-49FB-9586-A611147427CF}" presName="aSpace2" presStyleCnt="0"/>
      <dgm:spPr/>
    </dgm:pt>
    <dgm:pt modelId="{C68D1124-5F44-45D0-A07C-9B1DDAD52168}" type="pres">
      <dgm:prSet presAssocID="{BA24ED31-3FF4-4250-BCD5-CDBC9AB2CDBB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B67188A-6DCC-4669-9B2C-BD1558BCC1BE}" type="pres">
      <dgm:prSet presAssocID="{BA24ED31-3FF4-4250-BCD5-CDBC9AB2CDBB}" presName="aSpace2" presStyleCnt="0"/>
      <dgm:spPr/>
    </dgm:pt>
    <dgm:pt modelId="{1439AC29-F42C-4997-8FEF-41CC6C942B0B}" type="pres">
      <dgm:prSet presAssocID="{28AD6C84-8879-4AF4-95D2-2194643598E7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CF4D70F-5D9C-42AC-BEDC-028603D4FC46}" type="pres">
      <dgm:prSet presAssocID="{BBED36EA-12EE-49C2-AE3D-91FFE71B1A7C}" presName="aSpace" presStyleCnt="0"/>
      <dgm:spPr/>
    </dgm:pt>
    <dgm:pt modelId="{53A5EAE3-DC59-40EE-96A2-AD0C49679D27}" type="pres">
      <dgm:prSet presAssocID="{3550E1C2-38FD-4A2C-9572-48413BC5CB13}" presName="compNode" presStyleCnt="0"/>
      <dgm:spPr/>
    </dgm:pt>
    <dgm:pt modelId="{627BBF16-C5B8-45F4-865D-5AD56933DD43}" type="pres">
      <dgm:prSet presAssocID="{3550E1C2-38FD-4A2C-9572-48413BC5CB13}" presName="aNode" presStyleLbl="bgShp" presStyleIdx="1" presStyleCnt="2"/>
      <dgm:spPr/>
      <dgm:t>
        <a:bodyPr/>
        <a:lstStyle/>
        <a:p>
          <a:endParaRPr lang="id-ID"/>
        </a:p>
      </dgm:t>
    </dgm:pt>
    <dgm:pt modelId="{AC3F574E-A4A1-439C-8314-A1CFAC424C7F}" type="pres">
      <dgm:prSet presAssocID="{3550E1C2-38FD-4A2C-9572-48413BC5CB13}" presName="textNode" presStyleLbl="bgShp" presStyleIdx="1" presStyleCnt="2"/>
      <dgm:spPr/>
      <dgm:t>
        <a:bodyPr/>
        <a:lstStyle/>
        <a:p>
          <a:endParaRPr lang="id-ID"/>
        </a:p>
      </dgm:t>
    </dgm:pt>
    <dgm:pt modelId="{F61689D0-AE1D-454F-8ED5-52CC1987B8F5}" type="pres">
      <dgm:prSet presAssocID="{3550E1C2-38FD-4A2C-9572-48413BC5CB13}" presName="compChildNode" presStyleCnt="0"/>
      <dgm:spPr/>
    </dgm:pt>
    <dgm:pt modelId="{203287A0-4715-41A0-B57A-7121484ACFB5}" type="pres">
      <dgm:prSet presAssocID="{3550E1C2-38FD-4A2C-9572-48413BC5CB13}" presName="theInnerList" presStyleCnt="0"/>
      <dgm:spPr/>
    </dgm:pt>
    <dgm:pt modelId="{0CFA4854-1BD5-4A8F-A947-D4EF3E96E8EB}" type="pres">
      <dgm:prSet presAssocID="{5C3E7DEB-225C-4163-851E-BB3B1C94E0B8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9109F0E-5EA5-4085-96F7-D92A571530A1}" type="pres">
      <dgm:prSet presAssocID="{5C3E7DEB-225C-4163-851E-BB3B1C94E0B8}" presName="aSpace2" presStyleCnt="0"/>
      <dgm:spPr/>
    </dgm:pt>
    <dgm:pt modelId="{2D1FBD77-FFBE-4A20-BEA8-D051C873D3EA}" type="pres">
      <dgm:prSet presAssocID="{7081B760-9AF2-4EF0-B179-A578D86DEF5B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090FFA0-FC67-4B5C-AAF8-4AE0A8D13286}" type="pres">
      <dgm:prSet presAssocID="{7081B760-9AF2-4EF0-B179-A578D86DEF5B}" presName="aSpace2" presStyleCnt="0"/>
      <dgm:spPr/>
    </dgm:pt>
    <dgm:pt modelId="{7C3C94FC-1D26-4FF3-97CE-1C2788481C2A}" type="pres">
      <dgm:prSet presAssocID="{EF5A22A5-72CE-4B3D-9AE1-347782CB3BC1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6CA2AF8F-E7FC-49CC-A634-F1E8AC29B353}" type="presOf" srcId="{7081B760-9AF2-4EF0-B179-A578D86DEF5B}" destId="{2D1FBD77-FFBE-4A20-BEA8-D051C873D3EA}" srcOrd="0" destOrd="0" presId="urn:microsoft.com/office/officeart/2005/8/layout/lProcess2"/>
    <dgm:cxn modelId="{15E234E7-E729-4E9D-A9BD-9261362C168E}" type="presOf" srcId="{82A12247-10C8-42B5-A209-0907F852AFD5}" destId="{0DD9CABC-4336-42D2-BCD4-3EC222699650}" srcOrd="0" destOrd="0" presId="urn:microsoft.com/office/officeart/2005/8/layout/lProcess2"/>
    <dgm:cxn modelId="{785E9757-370E-46C6-9025-ED0B81869A0F}" type="presOf" srcId="{BBED36EA-12EE-49C2-AE3D-91FFE71B1A7C}" destId="{3CEC95B8-8CA0-4150-810A-9BBDA25B6E48}" srcOrd="0" destOrd="0" presId="urn:microsoft.com/office/officeart/2005/8/layout/lProcess2"/>
    <dgm:cxn modelId="{40E12D41-8C06-40F1-94AF-822E02101C8A}" srcId="{82A12247-10C8-42B5-A209-0907F852AFD5}" destId="{3550E1C2-38FD-4A2C-9572-48413BC5CB13}" srcOrd="1" destOrd="0" parTransId="{1B99F12C-EA4A-4B9A-B6F8-A35F6FFE66A3}" sibTransId="{9AEDA9D4-6C31-44D9-86F1-152F89512DE9}"/>
    <dgm:cxn modelId="{6CE3FFA1-ECAD-4554-8938-11F85959F1ED}" type="presOf" srcId="{3550E1C2-38FD-4A2C-9572-48413BC5CB13}" destId="{AC3F574E-A4A1-439C-8314-A1CFAC424C7F}" srcOrd="1" destOrd="0" presId="urn:microsoft.com/office/officeart/2005/8/layout/lProcess2"/>
    <dgm:cxn modelId="{9AA42B04-97F4-4506-9BFF-3475BD3D61E5}" type="presOf" srcId="{28AD6C84-8879-4AF4-95D2-2194643598E7}" destId="{1439AC29-F42C-4997-8FEF-41CC6C942B0B}" srcOrd="0" destOrd="0" presId="urn:microsoft.com/office/officeart/2005/8/layout/lProcess2"/>
    <dgm:cxn modelId="{61211E05-497B-4CBF-9023-B44CB69BE893}" type="presOf" srcId="{EF5A22A5-72CE-4B3D-9AE1-347782CB3BC1}" destId="{7C3C94FC-1D26-4FF3-97CE-1C2788481C2A}" srcOrd="0" destOrd="0" presId="urn:microsoft.com/office/officeart/2005/8/layout/lProcess2"/>
    <dgm:cxn modelId="{46F71400-7D8D-4AF1-B8A9-A865D4645479}" srcId="{BBED36EA-12EE-49C2-AE3D-91FFE71B1A7C}" destId="{28AD6C84-8879-4AF4-95D2-2194643598E7}" srcOrd="2" destOrd="0" parTransId="{68532A1C-2BE7-4A9F-9E0F-3206A1E0E105}" sibTransId="{73C296AF-E487-44D4-9245-8988178C160B}"/>
    <dgm:cxn modelId="{71CF65ED-4D6A-47BD-9C42-6B4CACA9ADEE}" srcId="{3550E1C2-38FD-4A2C-9572-48413BC5CB13}" destId="{5C3E7DEB-225C-4163-851E-BB3B1C94E0B8}" srcOrd="0" destOrd="0" parTransId="{934E9896-4F01-4487-B27E-D0AB0B5C521D}" sibTransId="{2F1B6438-6A1F-494E-8E29-08392C65DC64}"/>
    <dgm:cxn modelId="{4EE1D4E9-0F4B-4625-AB92-6C4B9CC9F80C}" type="presOf" srcId="{5C3E7DEB-225C-4163-851E-BB3B1C94E0B8}" destId="{0CFA4854-1BD5-4A8F-A947-D4EF3E96E8EB}" srcOrd="0" destOrd="0" presId="urn:microsoft.com/office/officeart/2005/8/layout/lProcess2"/>
    <dgm:cxn modelId="{66192202-4688-4CDF-8FE8-72D622912F64}" type="presOf" srcId="{65FB1366-3EA6-49FB-9586-A611147427CF}" destId="{0E171DC0-A774-40E1-9D12-120910893CBB}" srcOrd="0" destOrd="0" presId="urn:microsoft.com/office/officeart/2005/8/layout/lProcess2"/>
    <dgm:cxn modelId="{6F87600D-87DF-4EF3-B67F-2BADF5F7AFCF}" type="presOf" srcId="{BBED36EA-12EE-49C2-AE3D-91FFE71B1A7C}" destId="{4AB37A3D-97DD-4087-ADD2-DCE68AA956DA}" srcOrd="1" destOrd="0" presId="urn:microsoft.com/office/officeart/2005/8/layout/lProcess2"/>
    <dgm:cxn modelId="{4C00B700-F805-480E-8CFA-E028BC95178D}" type="presOf" srcId="{3550E1C2-38FD-4A2C-9572-48413BC5CB13}" destId="{627BBF16-C5B8-45F4-865D-5AD56933DD43}" srcOrd="0" destOrd="0" presId="urn:microsoft.com/office/officeart/2005/8/layout/lProcess2"/>
    <dgm:cxn modelId="{45677395-F93C-4BAD-8C13-EDAB810CCAD2}" srcId="{3550E1C2-38FD-4A2C-9572-48413BC5CB13}" destId="{7081B760-9AF2-4EF0-B179-A578D86DEF5B}" srcOrd="1" destOrd="0" parTransId="{90CC720C-67D4-4042-8998-A28A95EAD09D}" sibTransId="{E2F09CEF-A201-42D2-8F8B-E70CF76803A7}"/>
    <dgm:cxn modelId="{A3C0AE93-1B96-498B-A362-160262C7BCCF}" srcId="{82A12247-10C8-42B5-A209-0907F852AFD5}" destId="{BBED36EA-12EE-49C2-AE3D-91FFE71B1A7C}" srcOrd="0" destOrd="0" parTransId="{E60E96F3-B880-49D4-9B29-6A60C0C1D9B2}" sibTransId="{EF844CAD-51BC-4ECE-A536-424D4443DE7E}"/>
    <dgm:cxn modelId="{095AEAF5-D327-4BE1-B3CA-EB0484022A83}" type="presOf" srcId="{BA24ED31-3FF4-4250-BCD5-CDBC9AB2CDBB}" destId="{C68D1124-5F44-45D0-A07C-9B1DDAD52168}" srcOrd="0" destOrd="0" presId="urn:microsoft.com/office/officeart/2005/8/layout/lProcess2"/>
    <dgm:cxn modelId="{E919D15E-39AC-4213-98C1-FB67DACA1EE7}" srcId="{3550E1C2-38FD-4A2C-9572-48413BC5CB13}" destId="{EF5A22A5-72CE-4B3D-9AE1-347782CB3BC1}" srcOrd="2" destOrd="0" parTransId="{FCA76870-64B0-427B-B2EA-8E0878D2799D}" sibTransId="{7C4C14B8-E35E-40FB-9E0A-060C83C830C7}"/>
    <dgm:cxn modelId="{56F2B025-A332-4AF3-81D7-7AAE02E676A0}" srcId="{BBED36EA-12EE-49C2-AE3D-91FFE71B1A7C}" destId="{BA24ED31-3FF4-4250-BCD5-CDBC9AB2CDBB}" srcOrd="1" destOrd="0" parTransId="{6308F06A-5C0C-4CE0-B3E8-EAC57562CF6C}" sibTransId="{40F14651-E3F8-4845-955D-4ED62B6DF7A7}"/>
    <dgm:cxn modelId="{8C79EAE5-5C78-494D-B15D-EBBDD1A0915C}" srcId="{BBED36EA-12EE-49C2-AE3D-91FFE71B1A7C}" destId="{65FB1366-3EA6-49FB-9586-A611147427CF}" srcOrd="0" destOrd="0" parTransId="{13F3CA22-8E09-4A25-80DB-4A1DD6D513C0}" sibTransId="{EBB7DBA9-1C8C-4F9B-9A1F-5369067067A7}"/>
    <dgm:cxn modelId="{BC00D3AB-72F3-42EC-AED5-04037127F9D9}" type="presParOf" srcId="{0DD9CABC-4336-42D2-BCD4-3EC222699650}" destId="{21C33BB2-71F7-4584-8173-17B74385CA77}" srcOrd="0" destOrd="0" presId="urn:microsoft.com/office/officeart/2005/8/layout/lProcess2"/>
    <dgm:cxn modelId="{CE238D72-7AB5-4634-9587-6DD7D2992E88}" type="presParOf" srcId="{21C33BB2-71F7-4584-8173-17B74385CA77}" destId="{3CEC95B8-8CA0-4150-810A-9BBDA25B6E48}" srcOrd="0" destOrd="0" presId="urn:microsoft.com/office/officeart/2005/8/layout/lProcess2"/>
    <dgm:cxn modelId="{17F91DA2-D5C6-441F-814D-51C66433A0BA}" type="presParOf" srcId="{21C33BB2-71F7-4584-8173-17B74385CA77}" destId="{4AB37A3D-97DD-4087-ADD2-DCE68AA956DA}" srcOrd="1" destOrd="0" presId="urn:microsoft.com/office/officeart/2005/8/layout/lProcess2"/>
    <dgm:cxn modelId="{D4B32D1A-A0D8-4AC2-AD09-53F653078098}" type="presParOf" srcId="{21C33BB2-71F7-4584-8173-17B74385CA77}" destId="{BE5DB19A-41EE-4158-B202-73AF1EBFF7C9}" srcOrd="2" destOrd="0" presId="urn:microsoft.com/office/officeart/2005/8/layout/lProcess2"/>
    <dgm:cxn modelId="{CA357948-041B-4759-B3F4-7EA4B5903C4E}" type="presParOf" srcId="{BE5DB19A-41EE-4158-B202-73AF1EBFF7C9}" destId="{AB312744-876F-4EB7-97EE-72235E895EBB}" srcOrd="0" destOrd="0" presId="urn:microsoft.com/office/officeart/2005/8/layout/lProcess2"/>
    <dgm:cxn modelId="{08CC538A-AB19-4114-BC40-44A8F1145BF5}" type="presParOf" srcId="{AB312744-876F-4EB7-97EE-72235E895EBB}" destId="{0E171DC0-A774-40E1-9D12-120910893CBB}" srcOrd="0" destOrd="0" presId="urn:microsoft.com/office/officeart/2005/8/layout/lProcess2"/>
    <dgm:cxn modelId="{266D5ECE-37B5-448E-ACD9-9BB5018760C8}" type="presParOf" srcId="{AB312744-876F-4EB7-97EE-72235E895EBB}" destId="{E90339AC-3F88-4475-BF2D-BB76A7A1D080}" srcOrd="1" destOrd="0" presId="urn:microsoft.com/office/officeart/2005/8/layout/lProcess2"/>
    <dgm:cxn modelId="{8A852046-97C8-4E03-9EBB-42521089FA82}" type="presParOf" srcId="{AB312744-876F-4EB7-97EE-72235E895EBB}" destId="{C68D1124-5F44-45D0-A07C-9B1DDAD52168}" srcOrd="2" destOrd="0" presId="urn:microsoft.com/office/officeart/2005/8/layout/lProcess2"/>
    <dgm:cxn modelId="{1EF05C6B-A7B1-4F87-8B69-95B773E85E33}" type="presParOf" srcId="{AB312744-876F-4EB7-97EE-72235E895EBB}" destId="{EB67188A-6DCC-4669-9B2C-BD1558BCC1BE}" srcOrd="3" destOrd="0" presId="urn:microsoft.com/office/officeart/2005/8/layout/lProcess2"/>
    <dgm:cxn modelId="{3138DEF1-EAF1-4CAD-B1D7-A01E79E73C51}" type="presParOf" srcId="{AB312744-876F-4EB7-97EE-72235E895EBB}" destId="{1439AC29-F42C-4997-8FEF-41CC6C942B0B}" srcOrd="4" destOrd="0" presId="urn:microsoft.com/office/officeart/2005/8/layout/lProcess2"/>
    <dgm:cxn modelId="{6C746B98-C311-4294-B17A-E9E28094EF8F}" type="presParOf" srcId="{0DD9CABC-4336-42D2-BCD4-3EC222699650}" destId="{FCF4D70F-5D9C-42AC-BEDC-028603D4FC46}" srcOrd="1" destOrd="0" presId="urn:microsoft.com/office/officeart/2005/8/layout/lProcess2"/>
    <dgm:cxn modelId="{6C0F9343-8C8F-4A97-9EDB-5F8053F35EBB}" type="presParOf" srcId="{0DD9CABC-4336-42D2-BCD4-3EC222699650}" destId="{53A5EAE3-DC59-40EE-96A2-AD0C49679D27}" srcOrd="2" destOrd="0" presId="urn:microsoft.com/office/officeart/2005/8/layout/lProcess2"/>
    <dgm:cxn modelId="{7150815B-BEED-4191-B3D8-5447194346A1}" type="presParOf" srcId="{53A5EAE3-DC59-40EE-96A2-AD0C49679D27}" destId="{627BBF16-C5B8-45F4-865D-5AD56933DD43}" srcOrd="0" destOrd="0" presId="urn:microsoft.com/office/officeart/2005/8/layout/lProcess2"/>
    <dgm:cxn modelId="{C800EDB8-B128-4E95-B553-82B953C33881}" type="presParOf" srcId="{53A5EAE3-DC59-40EE-96A2-AD0C49679D27}" destId="{AC3F574E-A4A1-439C-8314-A1CFAC424C7F}" srcOrd="1" destOrd="0" presId="urn:microsoft.com/office/officeart/2005/8/layout/lProcess2"/>
    <dgm:cxn modelId="{25E2BFE0-09EB-4C4B-B578-13552F67A465}" type="presParOf" srcId="{53A5EAE3-DC59-40EE-96A2-AD0C49679D27}" destId="{F61689D0-AE1D-454F-8ED5-52CC1987B8F5}" srcOrd="2" destOrd="0" presId="urn:microsoft.com/office/officeart/2005/8/layout/lProcess2"/>
    <dgm:cxn modelId="{37ADBE55-3E6F-4C2B-A3A9-64A4C8867B3D}" type="presParOf" srcId="{F61689D0-AE1D-454F-8ED5-52CC1987B8F5}" destId="{203287A0-4715-41A0-B57A-7121484ACFB5}" srcOrd="0" destOrd="0" presId="urn:microsoft.com/office/officeart/2005/8/layout/lProcess2"/>
    <dgm:cxn modelId="{D35E3A62-1DA0-4F0A-980C-50BEC6DE3BDE}" type="presParOf" srcId="{203287A0-4715-41A0-B57A-7121484ACFB5}" destId="{0CFA4854-1BD5-4A8F-A947-D4EF3E96E8EB}" srcOrd="0" destOrd="0" presId="urn:microsoft.com/office/officeart/2005/8/layout/lProcess2"/>
    <dgm:cxn modelId="{8E872112-71EE-4D41-AC2A-4E6D7FC87A00}" type="presParOf" srcId="{203287A0-4715-41A0-B57A-7121484ACFB5}" destId="{69109F0E-5EA5-4085-96F7-D92A571530A1}" srcOrd="1" destOrd="0" presId="urn:microsoft.com/office/officeart/2005/8/layout/lProcess2"/>
    <dgm:cxn modelId="{D6F2624F-0AA5-4FBC-ABEE-57EDBF4F75DC}" type="presParOf" srcId="{203287A0-4715-41A0-B57A-7121484ACFB5}" destId="{2D1FBD77-FFBE-4A20-BEA8-D051C873D3EA}" srcOrd="2" destOrd="0" presId="urn:microsoft.com/office/officeart/2005/8/layout/lProcess2"/>
    <dgm:cxn modelId="{C6A6A138-5E8A-4BE0-83E3-E2F944A7A61D}" type="presParOf" srcId="{203287A0-4715-41A0-B57A-7121484ACFB5}" destId="{D090FFA0-FC67-4B5C-AAF8-4AE0A8D13286}" srcOrd="3" destOrd="0" presId="urn:microsoft.com/office/officeart/2005/8/layout/lProcess2"/>
    <dgm:cxn modelId="{C63C408A-8F67-4385-8A9F-1FA5F2CCC324}" type="presParOf" srcId="{203287A0-4715-41A0-B57A-7121484ACFB5}" destId="{7C3C94FC-1D26-4FF3-97CE-1C2788481C2A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EC2637-D5F3-40B8-8FBA-19FFCB4EDD14}">
      <dsp:nvSpPr>
        <dsp:cNvPr id="0" name=""/>
        <dsp:cNvSpPr/>
      </dsp:nvSpPr>
      <dsp:spPr>
        <a:xfrm rot="5400000">
          <a:off x="4733978" y="-2223331"/>
          <a:ext cx="792420" cy="5441307"/>
        </a:xfrm>
        <a:prstGeom prst="round2SameRect">
          <a:avLst/>
        </a:prstGeom>
        <a:solidFill>
          <a:srgbClr val="FF000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200" kern="1200" dirty="0" err="1" smtClean="0">
              <a:solidFill>
                <a:schemeClr val="tx1"/>
              </a:solidFill>
            </a:rPr>
            <a:t>penyelenggaraan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program</a:t>
          </a:r>
          <a:r>
            <a:rPr lang="es-ES" sz="2200" kern="1200" dirty="0" smtClean="0">
              <a:solidFill>
                <a:schemeClr val="tx1"/>
              </a:solidFill>
            </a:rPr>
            <a:t> yang </a:t>
          </a:r>
          <a:r>
            <a:rPr lang="es-ES" sz="2200" kern="1200" dirty="0" err="1" smtClean="0">
              <a:solidFill>
                <a:schemeClr val="tx1"/>
              </a:solidFill>
            </a:rPr>
            <a:t>didasarkan</a:t>
          </a:r>
          <a:r>
            <a:rPr lang="es-ES" sz="2200" kern="1200" dirty="0" smtClean="0">
              <a:solidFill>
                <a:schemeClr val="tx1"/>
              </a:solidFill>
            </a:rPr>
            <a:t> pada </a:t>
          </a:r>
          <a:r>
            <a:rPr lang="es-ES" sz="2200" kern="1200" dirty="0" err="1" smtClean="0">
              <a:solidFill>
                <a:schemeClr val="tx1"/>
              </a:solidFill>
            </a:rPr>
            <a:t>kode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etik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profesi</a:t>
          </a:r>
          <a:r>
            <a:rPr lang="es-ES" sz="2200" kern="1200" dirty="0" smtClean="0">
              <a:solidFill>
                <a:schemeClr val="tx1"/>
              </a:solidFill>
            </a:rPr>
            <a:t>,  </a:t>
          </a:r>
          <a:r>
            <a:rPr lang="es-ES" sz="2200" kern="1200" dirty="0" err="1" smtClean="0">
              <a:solidFill>
                <a:schemeClr val="tx1"/>
              </a:solidFill>
            </a:rPr>
            <a:t>sesuai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bidang</a:t>
          </a:r>
          <a:r>
            <a:rPr lang="es-ES" sz="2200" kern="1200" dirty="0" smtClean="0">
              <a:solidFill>
                <a:schemeClr val="tx1"/>
              </a:solidFill>
            </a:rPr>
            <a:t> tugas</a:t>
          </a:r>
          <a:endParaRPr lang="id-ID" sz="2200" kern="1200" dirty="0">
            <a:solidFill>
              <a:schemeClr val="tx1"/>
            </a:solidFill>
          </a:endParaRPr>
        </a:p>
      </dsp:txBody>
      <dsp:txXfrm rot="-5400000">
        <a:off x="2409535" y="139795"/>
        <a:ext cx="5402624" cy="715054"/>
      </dsp:txXfrm>
    </dsp:sp>
    <dsp:sp modelId="{0DE9C374-CB61-4FA2-94B3-DE458187AF32}">
      <dsp:nvSpPr>
        <dsp:cNvPr id="0" name=""/>
        <dsp:cNvSpPr/>
      </dsp:nvSpPr>
      <dsp:spPr>
        <a:xfrm>
          <a:off x="73957" y="2059"/>
          <a:ext cx="2335578" cy="99052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500" kern="1200" dirty="0" smtClean="0"/>
            <a:t>K</a:t>
          </a:r>
          <a:r>
            <a:rPr lang="es-ES" sz="2500" kern="1200" dirty="0" err="1" smtClean="0"/>
            <a:t>eprofesionalan</a:t>
          </a:r>
          <a:endParaRPr lang="id-ID" sz="2500" kern="1200" dirty="0"/>
        </a:p>
      </dsp:txBody>
      <dsp:txXfrm>
        <a:off x="122310" y="50412"/>
        <a:ext cx="2238872" cy="893819"/>
      </dsp:txXfrm>
    </dsp:sp>
    <dsp:sp modelId="{BF4E0E4B-2D24-4FA2-AE6A-90CB0224CDA0}">
      <dsp:nvSpPr>
        <dsp:cNvPr id="0" name=""/>
        <dsp:cNvSpPr/>
      </dsp:nvSpPr>
      <dsp:spPr>
        <a:xfrm rot="5400000">
          <a:off x="4733978" y="-1183279"/>
          <a:ext cx="792420" cy="5441307"/>
        </a:xfrm>
        <a:prstGeom prst="round2SameRect">
          <a:avLst/>
        </a:prstGeom>
        <a:solidFill>
          <a:srgbClr val="FF000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200" kern="1200" dirty="0" err="1" smtClean="0">
              <a:solidFill>
                <a:schemeClr val="tx1"/>
              </a:solidFill>
            </a:rPr>
            <a:t>penyelenggaraan</a:t>
          </a:r>
          <a:r>
            <a:rPr lang="es-ES" sz="2200" kern="1200" dirty="0" smtClean="0">
              <a:solidFill>
                <a:schemeClr val="tx1"/>
              </a:solidFill>
            </a:rPr>
            <a:t> atas </a:t>
          </a:r>
          <a:r>
            <a:rPr lang="es-ES" sz="2200" kern="1200" dirty="0" err="1" smtClean="0">
              <a:solidFill>
                <a:schemeClr val="tx1"/>
              </a:solidFill>
            </a:rPr>
            <a:t>dasar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hubungan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kerja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dalam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tim</a:t>
          </a:r>
          <a:endParaRPr lang="id-ID" sz="2200" kern="1200" dirty="0">
            <a:solidFill>
              <a:schemeClr val="tx1"/>
            </a:solidFill>
          </a:endParaRPr>
        </a:p>
      </dsp:txBody>
      <dsp:txXfrm rot="-5400000">
        <a:off x="2409535" y="1179847"/>
        <a:ext cx="5402624" cy="715054"/>
      </dsp:txXfrm>
    </dsp:sp>
    <dsp:sp modelId="{663869A2-2DC3-4570-973F-AF33268D1C8F}">
      <dsp:nvSpPr>
        <dsp:cNvPr id="0" name=""/>
        <dsp:cNvSpPr/>
      </dsp:nvSpPr>
      <dsp:spPr>
        <a:xfrm>
          <a:off x="73957" y="1042111"/>
          <a:ext cx="2335578" cy="99052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500" kern="1200" dirty="0" smtClean="0"/>
            <a:t>Kesejawatan</a:t>
          </a:r>
          <a:endParaRPr lang="id-ID" sz="2500" kern="1200" dirty="0"/>
        </a:p>
      </dsp:txBody>
      <dsp:txXfrm>
        <a:off x="122310" y="1090464"/>
        <a:ext cx="2238872" cy="893819"/>
      </dsp:txXfrm>
    </dsp:sp>
    <dsp:sp modelId="{47FADAE0-0E41-4428-8A18-6AB10DC008B2}">
      <dsp:nvSpPr>
        <dsp:cNvPr id="0" name=""/>
        <dsp:cNvSpPr/>
      </dsp:nvSpPr>
      <dsp:spPr>
        <a:xfrm rot="5400000">
          <a:off x="4733978" y="-143227"/>
          <a:ext cx="792420" cy="5441307"/>
        </a:xfrm>
        <a:prstGeom prst="round2SameRect">
          <a:avLst/>
        </a:prstGeom>
        <a:solidFill>
          <a:srgbClr val="FF000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200" kern="1200" dirty="0" err="1" smtClean="0">
              <a:solidFill>
                <a:schemeClr val="tx1"/>
              </a:solidFill>
            </a:rPr>
            <a:t>penyelenggaraan</a:t>
          </a:r>
          <a:r>
            <a:rPr lang="es-ES" sz="2200" kern="1200" dirty="0" smtClean="0">
              <a:solidFill>
                <a:schemeClr val="tx1"/>
              </a:solidFill>
            </a:rPr>
            <a:t> yang </a:t>
          </a:r>
          <a:r>
            <a:rPr lang="es-ES" sz="2200" kern="1200" dirty="0" err="1" smtClean="0">
              <a:solidFill>
                <a:schemeClr val="tx1"/>
              </a:solidFill>
            </a:rPr>
            <a:t>dapat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id-ID" sz="2200" kern="1200" dirty="0" smtClean="0">
              <a:solidFill>
                <a:schemeClr val="tx1"/>
              </a:solidFill>
            </a:rPr>
            <a:t> d</a:t>
          </a:r>
          <a:r>
            <a:rPr lang="es-ES" sz="2200" kern="1200" dirty="0" err="1" smtClean="0">
              <a:solidFill>
                <a:schemeClr val="tx1"/>
              </a:solidFill>
            </a:rPr>
            <a:t>ipertanggungjawabkan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kepada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publik</a:t>
          </a:r>
          <a:endParaRPr lang="id-ID" sz="2200" kern="1200" dirty="0">
            <a:solidFill>
              <a:schemeClr val="tx1"/>
            </a:solidFill>
          </a:endParaRPr>
        </a:p>
      </dsp:txBody>
      <dsp:txXfrm rot="-5400000">
        <a:off x="2409535" y="2219899"/>
        <a:ext cx="5402624" cy="715054"/>
      </dsp:txXfrm>
    </dsp:sp>
    <dsp:sp modelId="{027BF28A-8DA6-461B-8D40-0BA2F4AE0B99}">
      <dsp:nvSpPr>
        <dsp:cNvPr id="0" name=""/>
        <dsp:cNvSpPr/>
      </dsp:nvSpPr>
      <dsp:spPr>
        <a:xfrm>
          <a:off x="73957" y="2082163"/>
          <a:ext cx="2335578" cy="99052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500" kern="1200" dirty="0" smtClean="0"/>
            <a:t>Akuntabel</a:t>
          </a:r>
          <a:endParaRPr lang="id-ID" sz="2500" kern="1200" dirty="0"/>
        </a:p>
      </dsp:txBody>
      <dsp:txXfrm>
        <a:off x="122310" y="2130516"/>
        <a:ext cx="2238872" cy="893819"/>
      </dsp:txXfrm>
    </dsp:sp>
    <dsp:sp modelId="{A41FA5AA-25F4-4D3B-90D8-2061CE90EC4F}">
      <dsp:nvSpPr>
        <dsp:cNvPr id="0" name=""/>
        <dsp:cNvSpPr/>
      </dsp:nvSpPr>
      <dsp:spPr>
        <a:xfrm rot="5400000">
          <a:off x="4733978" y="896824"/>
          <a:ext cx="792420" cy="5441307"/>
        </a:xfrm>
        <a:prstGeom prst="round2SameRect">
          <a:avLst/>
        </a:prstGeom>
        <a:solidFill>
          <a:srgbClr val="FF000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200" kern="1200" dirty="0" err="1" smtClean="0">
              <a:solidFill>
                <a:schemeClr val="tx1"/>
              </a:solidFill>
            </a:rPr>
            <a:t>dilakukan</a:t>
          </a:r>
          <a:r>
            <a:rPr lang="es-ES" sz="2200" kern="1200" dirty="0" smtClean="0">
              <a:solidFill>
                <a:schemeClr val="tx1"/>
              </a:solidFill>
            </a:rPr>
            <a:t> secara </a:t>
          </a:r>
          <a:r>
            <a:rPr lang="es-ES" sz="2200" kern="1200" dirty="0" err="1" smtClean="0">
              <a:solidFill>
                <a:schemeClr val="tx1"/>
              </a:solidFill>
            </a:rPr>
            <a:t>terus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menerus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dengan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selalu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mengadakan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perbaikan</a:t>
          </a:r>
          <a:r>
            <a:rPr lang="es-ES" sz="2200" kern="1200" dirty="0" smtClean="0">
              <a:solidFill>
                <a:schemeClr val="tx1"/>
              </a:solidFill>
            </a:rPr>
            <a:t> atas </a:t>
          </a:r>
          <a:r>
            <a:rPr lang="es-ES" sz="2200" kern="1200" dirty="0" err="1" smtClean="0">
              <a:solidFill>
                <a:schemeClr val="tx1"/>
              </a:solidFill>
            </a:rPr>
            <a:t>hasil</a:t>
          </a:r>
          <a:r>
            <a:rPr lang="es-ES" sz="2200" kern="1200" dirty="0" smtClean="0">
              <a:solidFill>
                <a:schemeClr val="tx1"/>
              </a:solidFill>
            </a:rPr>
            <a:t> </a:t>
          </a:r>
          <a:r>
            <a:rPr lang="es-ES" sz="2200" kern="1200" dirty="0" err="1" smtClean="0">
              <a:solidFill>
                <a:schemeClr val="tx1"/>
              </a:solidFill>
            </a:rPr>
            <a:t>sebelumnya</a:t>
          </a:r>
          <a:endParaRPr lang="id-ID" sz="2200" kern="1200" dirty="0">
            <a:solidFill>
              <a:schemeClr val="tx1"/>
            </a:solidFill>
          </a:endParaRPr>
        </a:p>
      </dsp:txBody>
      <dsp:txXfrm rot="-5400000">
        <a:off x="2409535" y="3259951"/>
        <a:ext cx="5402624" cy="715054"/>
      </dsp:txXfrm>
    </dsp:sp>
    <dsp:sp modelId="{9B76BC8E-4FD0-4FF7-9824-779E7841C757}">
      <dsp:nvSpPr>
        <dsp:cNvPr id="0" name=""/>
        <dsp:cNvSpPr/>
      </dsp:nvSpPr>
      <dsp:spPr>
        <a:xfrm>
          <a:off x="73957" y="3122215"/>
          <a:ext cx="2335578" cy="990525"/>
        </a:xfrm>
        <a:prstGeom prst="roundRect">
          <a:avLst/>
        </a:prstGeom>
        <a:solidFill>
          <a:schemeClr val="accent5">
            <a:lumMod val="50000"/>
            <a:alpha val="9000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500" kern="1200" dirty="0" smtClean="0"/>
            <a:t>Berkelanjutan</a:t>
          </a:r>
          <a:endParaRPr lang="id-ID" sz="2500" kern="1200" dirty="0"/>
        </a:p>
      </dsp:txBody>
      <dsp:txXfrm>
        <a:off x="122310" y="3170568"/>
        <a:ext cx="2238872" cy="89381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1DA82D-02B9-463E-AC2D-DD166D003E83}">
      <dsp:nvSpPr>
        <dsp:cNvPr id="0" name=""/>
        <dsp:cNvSpPr/>
      </dsp:nvSpPr>
      <dsp:spPr>
        <a:xfrm>
          <a:off x="780285" y="2057400"/>
          <a:ext cx="809721" cy="12066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04860" y="0"/>
              </a:lnTo>
              <a:lnTo>
                <a:pt x="404860" y="1206606"/>
              </a:lnTo>
              <a:lnTo>
                <a:pt x="809721" y="1206606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/>
        </a:p>
      </dsp:txBody>
      <dsp:txXfrm>
        <a:off x="1148818" y="2624375"/>
        <a:ext cx="72655" cy="72655"/>
      </dsp:txXfrm>
    </dsp:sp>
    <dsp:sp modelId="{E7DE0BFB-36F0-4AA6-A7D2-F2B6B7C665A5}">
      <dsp:nvSpPr>
        <dsp:cNvPr id="0" name=""/>
        <dsp:cNvSpPr/>
      </dsp:nvSpPr>
      <dsp:spPr>
        <a:xfrm>
          <a:off x="780285" y="2011680"/>
          <a:ext cx="80972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4860" y="45720"/>
              </a:lnTo>
              <a:lnTo>
                <a:pt x="404860" y="86091"/>
              </a:lnTo>
              <a:lnTo>
                <a:pt x="809721" y="86091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/>
        </a:p>
      </dsp:txBody>
      <dsp:txXfrm>
        <a:off x="1164878" y="2037131"/>
        <a:ext cx="40536" cy="40536"/>
      </dsp:txXfrm>
    </dsp:sp>
    <dsp:sp modelId="{9D43FAC5-781E-4B49-8CE5-B63B219F2E12}">
      <dsp:nvSpPr>
        <dsp:cNvPr id="0" name=""/>
        <dsp:cNvSpPr/>
      </dsp:nvSpPr>
      <dsp:spPr>
        <a:xfrm>
          <a:off x="780285" y="891165"/>
          <a:ext cx="809721" cy="1166234"/>
        </a:xfrm>
        <a:custGeom>
          <a:avLst/>
          <a:gdLst/>
          <a:ahLst/>
          <a:cxnLst/>
          <a:rect l="0" t="0" r="0" b="0"/>
          <a:pathLst>
            <a:path>
              <a:moveTo>
                <a:pt x="0" y="1166234"/>
              </a:moveTo>
              <a:lnTo>
                <a:pt x="404860" y="1166234"/>
              </a:lnTo>
              <a:lnTo>
                <a:pt x="404860" y="0"/>
              </a:lnTo>
              <a:lnTo>
                <a:pt x="809721" y="0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/>
        </a:p>
      </dsp:txBody>
      <dsp:txXfrm>
        <a:off x="1149652" y="1438788"/>
        <a:ext cx="70988" cy="70988"/>
      </dsp:txXfrm>
    </dsp:sp>
    <dsp:sp modelId="{2FCF7171-6A1E-4C50-8CB3-CA2F10BC8BB0}">
      <dsp:nvSpPr>
        <dsp:cNvPr id="0" name=""/>
        <dsp:cNvSpPr/>
      </dsp:nvSpPr>
      <dsp:spPr>
        <a:xfrm rot="16200000">
          <a:off x="-1663240" y="1667257"/>
          <a:ext cx="4106767" cy="780285"/>
        </a:xfrm>
        <a:prstGeom prst="rect">
          <a:avLst/>
        </a:prstGeom>
        <a:solidFill>
          <a:srgbClr val="002060"/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GURU PEMULA BERSTATUS:</a:t>
          </a:r>
          <a:endParaRPr lang="id-ID" sz="2800" kern="1200" dirty="0"/>
        </a:p>
      </dsp:txBody>
      <dsp:txXfrm>
        <a:off x="-1663240" y="1667257"/>
        <a:ext cx="4106767" cy="780285"/>
      </dsp:txXfrm>
    </dsp:sp>
    <dsp:sp modelId="{0C3204E0-162C-49E9-AC14-8E8CF353D0B1}">
      <dsp:nvSpPr>
        <dsp:cNvPr id="0" name=""/>
        <dsp:cNvSpPr/>
      </dsp:nvSpPr>
      <dsp:spPr>
        <a:xfrm>
          <a:off x="1590006" y="269773"/>
          <a:ext cx="6036939" cy="1242784"/>
        </a:xfrm>
        <a:prstGeom prst="rect">
          <a:avLst/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CPNS yang ditempatkan di sekolah yang diselenggarakan oleh Pemerintah/pemerintah daerah</a:t>
          </a:r>
          <a:endParaRPr lang="id-ID" sz="2800" kern="1200" dirty="0"/>
        </a:p>
      </dsp:txBody>
      <dsp:txXfrm>
        <a:off x="1590006" y="269773"/>
        <a:ext cx="6036939" cy="1242784"/>
      </dsp:txXfrm>
    </dsp:sp>
    <dsp:sp modelId="{9206D0AC-651E-474A-A7DA-75D0CECACC67}">
      <dsp:nvSpPr>
        <dsp:cNvPr id="0" name=""/>
        <dsp:cNvSpPr/>
      </dsp:nvSpPr>
      <dsp:spPr>
        <a:xfrm>
          <a:off x="1590006" y="1707629"/>
          <a:ext cx="6036939" cy="780285"/>
        </a:xfrm>
        <a:prstGeom prst="rect">
          <a:avLst/>
        </a:prstGeom>
        <a:solidFill>
          <a:srgbClr val="FFC000"/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PNS MUTASI DARI JABATAN LAIN</a:t>
          </a:r>
          <a:endParaRPr lang="id-ID" sz="2800" kern="1200" dirty="0"/>
        </a:p>
      </dsp:txBody>
      <dsp:txXfrm>
        <a:off x="1590006" y="1707629"/>
        <a:ext cx="6036939" cy="780285"/>
      </dsp:txXfrm>
    </dsp:sp>
    <dsp:sp modelId="{C1DCC3CA-5986-4F16-8E66-0DCD4EC2A0D4}">
      <dsp:nvSpPr>
        <dsp:cNvPr id="0" name=""/>
        <dsp:cNvSpPr/>
      </dsp:nvSpPr>
      <dsp:spPr>
        <a:xfrm>
          <a:off x="1590006" y="2682986"/>
          <a:ext cx="6036939" cy="1162040"/>
        </a:xfrm>
        <a:prstGeom prst="rect">
          <a:avLst/>
        </a:prstGeom>
        <a:solidFill>
          <a:srgbClr val="7030A0"/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Bukan PNS yang ditugaskan pada sekolah/madrasah yang diselenggarakan oleh masyarakat</a:t>
          </a:r>
          <a:endParaRPr lang="id-ID" sz="2800" kern="1200" dirty="0"/>
        </a:p>
      </dsp:txBody>
      <dsp:txXfrm>
        <a:off x="1590006" y="2682986"/>
        <a:ext cx="6036939" cy="116204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7E0334-6351-46C0-A90D-910998DD3246}">
      <dsp:nvSpPr>
        <dsp:cNvPr id="0" name=""/>
        <dsp:cNvSpPr/>
      </dsp:nvSpPr>
      <dsp:spPr>
        <a:xfrm rot="10800000">
          <a:off x="1948" y="1111"/>
          <a:ext cx="7920903" cy="1143330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4177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Pembimbing adalah guru profesional berpengalaman yang diberi tugas untuk </a:t>
          </a:r>
          <a:r>
            <a:rPr lang="sv-SE" sz="2400" kern="1200" dirty="0" smtClean="0"/>
            <a:t>membimbing guru pemula dalam melaksanakan program induksi.</a:t>
          </a:r>
          <a:endParaRPr lang="id-ID" sz="2400" kern="1200" dirty="0"/>
        </a:p>
      </dsp:txBody>
      <dsp:txXfrm rot="10800000">
        <a:off x="287780" y="1111"/>
        <a:ext cx="7635071" cy="1143330"/>
      </dsp:txXfrm>
    </dsp:sp>
    <dsp:sp modelId="{836A1A7B-0F92-4171-A276-F519A9D68857}">
      <dsp:nvSpPr>
        <dsp:cNvPr id="0" name=""/>
        <dsp:cNvSpPr/>
      </dsp:nvSpPr>
      <dsp:spPr>
        <a:xfrm>
          <a:off x="0" y="197764"/>
          <a:ext cx="661485" cy="75002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74F4AEB-E220-459E-9C1A-51C17124B8B0}">
      <dsp:nvSpPr>
        <dsp:cNvPr id="0" name=""/>
        <dsp:cNvSpPr/>
      </dsp:nvSpPr>
      <dsp:spPr>
        <a:xfrm rot="10800000">
          <a:off x="1948" y="1485734"/>
          <a:ext cx="7920903" cy="1143330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4177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kepala sekolah/madrasah dapat menjadi pembimbing sejauh dapat dipertanggungjawabkan dari segi profesionalisme dan kemampuan komunikasi.</a:t>
          </a:r>
          <a:endParaRPr lang="id-ID" sz="2400" kern="1200" dirty="0"/>
        </a:p>
      </dsp:txBody>
      <dsp:txXfrm rot="10800000">
        <a:off x="287780" y="1485734"/>
        <a:ext cx="7635071" cy="1143330"/>
      </dsp:txXfrm>
    </dsp:sp>
    <dsp:sp modelId="{15BF30EA-D428-4FBC-B96B-D8308BD334D1}">
      <dsp:nvSpPr>
        <dsp:cNvPr id="0" name=""/>
        <dsp:cNvSpPr/>
      </dsp:nvSpPr>
      <dsp:spPr>
        <a:xfrm>
          <a:off x="0" y="1682387"/>
          <a:ext cx="661485" cy="75002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34F5E67-548F-43A1-98C7-90AD41628926}">
      <dsp:nvSpPr>
        <dsp:cNvPr id="0" name=""/>
        <dsp:cNvSpPr/>
      </dsp:nvSpPr>
      <dsp:spPr>
        <a:xfrm rot="10800000">
          <a:off x="1948" y="2970357"/>
          <a:ext cx="7920903" cy="1143330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4177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pembimbing dari satuan pendidikan yang terdekat dengan persetujuan kepala dinas pendidikan provinsi/kabupaten/kota </a:t>
          </a:r>
          <a:r>
            <a:rPr lang="fi-FI" sz="2400" kern="1200" dirty="0" smtClean="0"/>
            <a:t>atau kantor kementerian agama kabupaten/kota</a:t>
          </a:r>
          <a:endParaRPr lang="id-ID" sz="2400" kern="1200" dirty="0"/>
        </a:p>
      </dsp:txBody>
      <dsp:txXfrm rot="10800000">
        <a:off x="287780" y="2970357"/>
        <a:ext cx="7635071" cy="1143330"/>
      </dsp:txXfrm>
    </dsp:sp>
    <dsp:sp modelId="{2AC3A85E-8C94-4D3D-870F-05CC459D0394}">
      <dsp:nvSpPr>
        <dsp:cNvPr id="0" name=""/>
        <dsp:cNvSpPr/>
      </dsp:nvSpPr>
      <dsp:spPr>
        <a:xfrm>
          <a:off x="0" y="3167010"/>
          <a:ext cx="661485" cy="75002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8E44A1-4B10-4AD9-BD20-033F572ED4B3}">
      <dsp:nvSpPr>
        <dsp:cNvPr id="0" name=""/>
        <dsp:cNvSpPr/>
      </dsp:nvSpPr>
      <dsp:spPr>
        <a:xfrm>
          <a:off x="2173" y="0"/>
          <a:ext cx="1896132" cy="7299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200" kern="1200" dirty="0" smtClean="0"/>
            <a:t>PS</a:t>
          </a:r>
          <a:endParaRPr lang="id-ID" sz="3200" kern="1200" dirty="0"/>
        </a:p>
      </dsp:txBody>
      <dsp:txXfrm>
        <a:off x="23553" y="21380"/>
        <a:ext cx="1853372" cy="687215"/>
      </dsp:txXfrm>
    </dsp:sp>
    <dsp:sp modelId="{483B330C-3FF4-45A5-994A-BF561D96DCB6}">
      <dsp:nvSpPr>
        <dsp:cNvPr id="0" name=""/>
        <dsp:cNvSpPr/>
      </dsp:nvSpPr>
      <dsp:spPr>
        <a:xfrm>
          <a:off x="191786" y="729975"/>
          <a:ext cx="189613" cy="6221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2156"/>
              </a:lnTo>
              <a:lnTo>
                <a:pt x="189613" y="622156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979D7B-5691-49AD-B0F1-4A8AF87DA32D}">
      <dsp:nvSpPr>
        <dsp:cNvPr id="0" name=""/>
        <dsp:cNvSpPr/>
      </dsp:nvSpPr>
      <dsp:spPr>
        <a:xfrm>
          <a:off x="381399" y="788427"/>
          <a:ext cx="1516905" cy="112740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Membuat Perencanaan Pengawasan PIGP</a:t>
          </a:r>
          <a:endParaRPr lang="id-ID" sz="1600" kern="1200" dirty="0"/>
        </a:p>
      </dsp:txBody>
      <dsp:txXfrm>
        <a:off x="414420" y="821448"/>
        <a:ext cx="1450863" cy="1061367"/>
      </dsp:txXfrm>
    </dsp:sp>
    <dsp:sp modelId="{39294214-F43A-4CCD-A380-A62747D5B5B6}">
      <dsp:nvSpPr>
        <dsp:cNvPr id="0" name=""/>
        <dsp:cNvSpPr/>
      </dsp:nvSpPr>
      <dsp:spPr>
        <a:xfrm>
          <a:off x="191786" y="729975"/>
          <a:ext cx="189613" cy="2249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49629"/>
              </a:lnTo>
              <a:lnTo>
                <a:pt x="189613" y="2249629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318CE2-1EB6-444C-A2E6-FEAD18E4039C}">
      <dsp:nvSpPr>
        <dsp:cNvPr id="0" name=""/>
        <dsp:cNvSpPr/>
      </dsp:nvSpPr>
      <dsp:spPr>
        <a:xfrm>
          <a:off x="381399" y="2415901"/>
          <a:ext cx="1516905" cy="112740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Pelatihan Kasek dan PB</a:t>
          </a:r>
          <a:endParaRPr lang="id-ID" sz="1600" kern="1200" dirty="0"/>
        </a:p>
      </dsp:txBody>
      <dsp:txXfrm>
        <a:off x="414420" y="2448922"/>
        <a:ext cx="1450863" cy="1061364"/>
      </dsp:txXfrm>
    </dsp:sp>
    <dsp:sp modelId="{4BC78CD0-5235-483F-B587-9433AFF76415}">
      <dsp:nvSpPr>
        <dsp:cNvPr id="0" name=""/>
        <dsp:cNvSpPr/>
      </dsp:nvSpPr>
      <dsp:spPr>
        <a:xfrm>
          <a:off x="191786" y="729975"/>
          <a:ext cx="189613" cy="35355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35515"/>
              </a:lnTo>
              <a:lnTo>
                <a:pt x="189613" y="3535515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ECAF0B-5561-42C7-B46D-E7A8A25F0BEC}">
      <dsp:nvSpPr>
        <dsp:cNvPr id="0" name=""/>
        <dsp:cNvSpPr/>
      </dsp:nvSpPr>
      <dsp:spPr>
        <a:xfrm>
          <a:off x="381399" y="3773223"/>
          <a:ext cx="1516905" cy="984534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Memantau pelaksanaan Persiapan PIGP</a:t>
          </a:r>
          <a:endParaRPr lang="id-ID" sz="1600" kern="1200" dirty="0"/>
        </a:p>
      </dsp:txBody>
      <dsp:txXfrm>
        <a:off x="410235" y="3802059"/>
        <a:ext cx="1459233" cy="926862"/>
      </dsp:txXfrm>
    </dsp:sp>
    <dsp:sp modelId="{1EA415EC-7AF0-4409-A815-0BA237984D95}">
      <dsp:nvSpPr>
        <dsp:cNvPr id="0" name=""/>
        <dsp:cNvSpPr/>
      </dsp:nvSpPr>
      <dsp:spPr>
        <a:xfrm>
          <a:off x="2010280" y="0"/>
          <a:ext cx="1896132" cy="7299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200" kern="1200" dirty="0" smtClean="0"/>
            <a:t>KS</a:t>
          </a:r>
          <a:endParaRPr lang="id-ID" sz="3200" kern="1200" dirty="0"/>
        </a:p>
      </dsp:txBody>
      <dsp:txXfrm>
        <a:off x="2031660" y="21380"/>
        <a:ext cx="1853372" cy="687215"/>
      </dsp:txXfrm>
    </dsp:sp>
    <dsp:sp modelId="{6BED0011-0515-402A-ADAE-DDBFCE9446D1}">
      <dsp:nvSpPr>
        <dsp:cNvPr id="0" name=""/>
        <dsp:cNvSpPr/>
      </dsp:nvSpPr>
      <dsp:spPr>
        <a:xfrm>
          <a:off x="2199893" y="729975"/>
          <a:ext cx="189613" cy="6221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2156"/>
              </a:lnTo>
              <a:lnTo>
                <a:pt x="189613" y="622156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2C50E9-804C-4580-8656-9AD582B9EF84}">
      <dsp:nvSpPr>
        <dsp:cNvPr id="0" name=""/>
        <dsp:cNvSpPr/>
      </dsp:nvSpPr>
      <dsp:spPr>
        <a:xfrm>
          <a:off x="2389506" y="788427"/>
          <a:ext cx="1516905" cy="112740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Menyusun Pedoman PIGP</a:t>
          </a:r>
          <a:endParaRPr lang="id-ID" sz="1600" kern="1200" dirty="0"/>
        </a:p>
      </dsp:txBody>
      <dsp:txXfrm>
        <a:off x="2422527" y="821448"/>
        <a:ext cx="1450863" cy="1061367"/>
      </dsp:txXfrm>
    </dsp:sp>
    <dsp:sp modelId="{A002A7E0-49EE-4CDA-908C-23D8E06DFBD7}">
      <dsp:nvSpPr>
        <dsp:cNvPr id="0" name=""/>
        <dsp:cNvSpPr/>
      </dsp:nvSpPr>
      <dsp:spPr>
        <a:xfrm>
          <a:off x="2199893" y="729975"/>
          <a:ext cx="189613" cy="2249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49629"/>
              </a:lnTo>
              <a:lnTo>
                <a:pt x="189613" y="2249629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BA37DD-9216-4847-86F7-2C77721B3FB2}">
      <dsp:nvSpPr>
        <dsp:cNvPr id="0" name=""/>
        <dsp:cNvSpPr/>
      </dsp:nvSpPr>
      <dsp:spPr>
        <a:xfrm>
          <a:off x="2389506" y="2415901"/>
          <a:ext cx="1516905" cy="112740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Melakukan Analisis Kebutuhan</a:t>
          </a:r>
          <a:endParaRPr lang="id-ID" sz="1600" kern="1200" dirty="0"/>
        </a:p>
      </dsp:txBody>
      <dsp:txXfrm>
        <a:off x="2422527" y="2448922"/>
        <a:ext cx="1450863" cy="1061364"/>
      </dsp:txXfrm>
    </dsp:sp>
    <dsp:sp modelId="{32CA5E9B-69F1-4925-974F-35D3080215AC}">
      <dsp:nvSpPr>
        <dsp:cNvPr id="0" name=""/>
        <dsp:cNvSpPr/>
      </dsp:nvSpPr>
      <dsp:spPr>
        <a:xfrm>
          <a:off x="2199893" y="729975"/>
          <a:ext cx="189613" cy="35355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35515"/>
              </a:lnTo>
              <a:lnTo>
                <a:pt x="189613" y="3535515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00CCD7-5206-4984-BE5F-BB3ECC779E13}">
      <dsp:nvSpPr>
        <dsp:cNvPr id="0" name=""/>
        <dsp:cNvSpPr/>
      </dsp:nvSpPr>
      <dsp:spPr>
        <a:xfrm>
          <a:off x="2389506" y="3773223"/>
          <a:ext cx="1516905" cy="984534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Menunjuk Pembimbing</a:t>
          </a:r>
          <a:endParaRPr lang="id-ID" sz="1600" kern="1200" dirty="0"/>
        </a:p>
      </dsp:txBody>
      <dsp:txXfrm>
        <a:off x="2418342" y="3802059"/>
        <a:ext cx="1459233" cy="926862"/>
      </dsp:txXfrm>
    </dsp:sp>
    <dsp:sp modelId="{4AD7C220-2F39-433A-B5AD-67076B6D289B}">
      <dsp:nvSpPr>
        <dsp:cNvPr id="0" name=""/>
        <dsp:cNvSpPr/>
      </dsp:nvSpPr>
      <dsp:spPr>
        <a:xfrm>
          <a:off x="4018387" y="0"/>
          <a:ext cx="1896132" cy="7299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200" kern="1200" dirty="0" smtClean="0"/>
            <a:t>PB</a:t>
          </a:r>
          <a:endParaRPr lang="id-ID" sz="3200" kern="1200" dirty="0"/>
        </a:p>
      </dsp:txBody>
      <dsp:txXfrm>
        <a:off x="4039767" y="21380"/>
        <a:ext cx="1853372" cy="687215"/>
      </dsp:txXfrm>
    </dsp:sp>
    <dsp:sp modelId="{21C22645-773B-40C5-A522-36CAF72952C1}">
      <dsp:nvSpPr>
        <dsp:cNvPr id="0" name=""/>
        <dsp:cNvSpPr/>
      </dsp:nvSpPr>
      <dsp:spPr>
        <a:xfrm>
          <a:off x="4208000" y="729975"/>
          <a:ext cx="189613" cy="6221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2156"/>
              </a:lnTo>
              <a:lnTo>
                <a:pt x="189613" y="622156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A43ACD-AABA-4646-B3C9-F832665A5F4D}">
      <dsp:nvSpPr>
        <dsp:cNvPr id="0" name=""/>
        <dsp:cNvSpPr/>
      </dsp:nvSpPr>
      <dsp:spPr>
        <a:xfrm>
          <a:off x="4397613" y="788427"/>
          <a:ext cx="1516905" cy="112740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Mengikuti Pelatihan dan atau menerima arahan</a:t>
          </a:r>
          <a:endParaRPr lang="id-ID" sz="1600" kern="1200" dirty="0"/>
        </a:p>
      </dsp:txBody>
      <dsp:txXfrm>
        <a:off x="4430634" y="821448"/>
        <a:ext cx="1450863" cy="1061367"/>
      </dsp:txXfrm>
    </dsp:sp>
    <dsp:sp modelId="{8D111746-0A75-4C3B-A331-4065F3E1ACDF}">
      <dsp:nvSpPr>
        <dsp:cNvPr id="0" name=""/>
        <dsp:cNvSpPr/>
      </dsp:nvSpPr>
      <dsp:spPr>
        <a:xfrm>
          <a:off x="4208000" y="729975"/>
          <a:ext cx="189613" cy="2249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49629"/>
              </a:lnTo>
              <a:lnTo>
                <a:pt x="189613" y="2249629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D9E3AD-41C1-4BE8-A758-00B33D4D5FEF}">
      <dsp:nvSpPr>
        <dsp:cNvPr id="0" name=""/>
        <dsp:cNvSpPr/>
      </dsp:nvSpPr>
      <dsp:spPr>
        <a:xfrm>
          <a:off x="4397613" y="2415901"/>
          <a:ext cx="1516905" cy="112740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Membuat Program Pembimbingan</a:t>
          </a:r>
          <a:endParaRPr lang="id-ID" sz="1600" kern="1200" dirty="0"/>
        </a:p>
      </dsp:txBody>
      <dsp:txXfrm>
        <a:off x="4430634" y="2448922"/>
        <a:ext cx="1450863" cy="1061364"/>
      </dsp:txXfrm>
    </dsp:sp>
    <dsp:sp modelId="{B29535D2-1236-47B1-8832-9349BC9A41BC}">
      <dsp:nvSpPr>
        <dsp:cNvPr id="0" name=""/>
        <dsp:cNvSpPr/>
      </dsp:nvSpPr>
      <dsp:spPr>
        <a:xfrm>
          <a:off x="4208000" y="729975"/>
          <a:ext cx="189613" cy="35355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35515"/>
              </a:lnTo>
              <a:lnTo>
                <a:pt x="189613" y="3535515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C6B476-23FF-4865-88BB-F0EA61D7F952}">
      <dsp:nvSpPr>
        <dsp:cNvPr id="0" name=""/>
        <dsp:cNvSpPr/>
      </dsp:nvSpPr>
      <dsp:spPr>
        <a:xfrm>
          <a:off x="4397613" y="3773223"/>
          <a:ext cx="1516905" cy="984534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Mengenal Lingkungan sekolah</a:t>
          </a:r>
          <a:endParaRPr lang="id-ID" sz="1600" kern="1200" dirty="0"/>
        </a:p>
      </dsp:txBody>
      <dsp:txXfrm>
        <a:off x="4426449" y="3802059"/>
        <a:ext cx="1459233" cy="926862"/>
      </dsp:txXfrm>
    </dsp:sp>
    <dsp:sp modelId="{B51A585B-51FF-4A95-90F1-5350B5E49347}">
      <dsp:nvSpPr>
        <dsp:cNvPr id="0" name=""/>
        <dsp:cNvSpPr/>
      </dsp:nvSpPr>
      <dsp:spPr>
        <a:xfrm>
          <a:off x="6026494" y="0"/>
          <a:ext cx="1896132" cy="729975"/>
        </a:xfrm>
        <a:prstGeom prst="roundRect">
          <a:avLst>
            <a:gd name="adj" fmla="val 10000"/>
          </a:avLst>
        </a:prstGeom>
        <a:solidFill>
          <a:srgbClr val="FF0000"/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200" kern="1200" dirty="0" smtClean="0"/>
            <a:t>GP</a:t>
          </a:r>
          <a:endParaRPr lang="id-ID" sz="3200" kern="1200" dirty="0"/>
        </a:p>
      </dsp:txBody>
      <dsp:txXfrm>
        <a:off x="6047874" y="21380"/>
        <a:ext cx="1853372" cy="687215"/>
      </dsp:txXfrm>
    </dsp:sp>
    <dsp:sp modelId="{F94A94C3-5E71-42A7-A4ED-577246127DEA}">
      <dsp:nvSpPr>
        <dsp:cNvPr id="0" name=""/>
        <dsp:cNvSpPr/>
      </dsp:nvSpPr>
      <dsp:spPr>
        <a:xfrm>
          <a:off x="6216107" y="729975"/>
          <a:ext cx="189613" cy="6221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2156"/>
              </a:lnTo>
              <a:lnTo>
                <a:pt x="189613" y="622156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63D108-A27F-41EA-8023-7F43A22D5620}">
      <dsp:nvSpPr>
        <dsp:cNvPr id="0" name=""/>
        <dsp:cNvSpPr/>
      </dsp:nvSpPr>
      <dsp:spPr>
        <a:xfrm>
          <a:off x="6405720" y="788427"/>
          <a:ext cx="1516905" cy="112740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Melapor  kepada sekolah</a:t>
          </a:r>
          <a:endParaRPr lang="id-ID" sz="1600" kern="1200" dirty="0"/>
        </a:p>
      </dsp:txBody>
      <dsp:txXfrm>
        <a:off x="6438741" y="821448"/>
        <a:ext cx="1450863" cy="1061367"/>
      </dsp:txXfrm>
    </dsp:sp>
    <dsp:sp modelId="{DA4C233B-BA02-4CE0-A471-764989F6A20B}">
      <dsp:nvSpPr>
        <dsp:cNvPr id="0" name=""/>
        <dsp:cNvSpPr/>
      </dsp:nvSpPr>
      <dsp:spPr>
        <a:xfrm>
          <a:off x="6216107" y="729975"/>
          <a:ext cx="189613" cy="2249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49629"/>
              </a:lnTo>
              <a:lnTo>
                <a:pt x="189613" y="2249629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969DB7-4EB9-4D8D-BC9A-137DB89AA78A}">
      <dsp:nvSpPr>
        <dsp:cNvPr id="0" name=""/>
        <dsp:cNvSpPr/>
      </dsp:nvSpPr>
      <dsp:spPr>
        <a:xfrm>
          <a:off x="6405720" y="2415901"/>
          <a:ext cx="1516905" cy="112740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Mempelajari Buku Pedoman, KTSP, Tata Tertib, Kode Etik sekolah, dll</a:t>
          </a:r>
          <a:endParaRPr lang="id-ID" sz="1600" kern="1200" dirty="0"/>
        </a:p>
      </dsp:txBody>
      <dsp:txXfrm>
        <a:off x="6438741" y="2448922"/>
        <a:ext cx="1450863" cy="1061364"/>
      </dsp:txXfrm>
    </dsp:sp>
    <dsp:sp modelId="{ECAF0F60-2F87-4EFE-B7C7-D461717732B2}">
      <dsp:nvSpPr>
        <dsp:cNvPr id="0" name=""/>
        <dsp:cNvSpPr/>
      </dsp:nvSpPr>
      <dsp:spPr>
        <a:xfrm>
          <a:off x="6216107" y="729975"/>
          <a:ext cx="189613" cy="35355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35515"/>
              </a:lnTo>
              <a:lnTo>
                <a:pt x="189613" y="3535515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10E4B3-1D5E-4702-BA86-7C1B7C2B796B}">
      <dsp:nvSpPr>
        <dsp:cNvPr id="0" name=""/>
        <dsp:cNvSpPr/>
      </dsp:nvSpPr>
      <dsp:spPr>
        <a:xfrm>
          <a:off x="6405720" y="3773223"/>
          <a:ext cx="1516905" cy="984534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Pengenalan Lingkungan sekolah</a:t>
          </a:r>
          <a:endParaRPr lang="id-ID" sz="1600" kern="1200" dirty="0"/>
        </a:p>
      </dsp:txBody>
      <dsp:txXfrm>
        <a:off x="6434556" y="3802059"/>
        <a:ext cx="1459233" cy="92686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952967-76BB-438B-B70B-962910AF396A}">
      <dsp:nvSpPr>
        <dsp:cNvPr id="0" name=""/>
        <dsp:cNvSpPr/>
      </dsp:nvSpPr>
      <dsp:spPr>
        <a:xfrm>
          <a:off x="0" y="2678"/>
          <a:ext cx="1369814" cy="68490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Deskripsi</a:t>
          </a:r>
          <a:endParaRPr lang="id-ID" sz="2800" kern="1200" dirty="0"/>
        </a:p>
      </dsp:txBody>
      <dsp:txXfrm>
        <a:off x="20060" y="22738"/>
        <a:ext cx="1329694" cy="644787"/>
      </dsp:txXfrm>
    </dsp:sp>
    <dsp:sp modelId="{8128125B-3FD5-49AC-AF5F-C703EF677AE3}">
      <dsp:nvSpPr>
        <dsp:cNvPr id="0" name=""/>
        <dsp:cNvSpPr/>
      </dsp:nvSpPr>
      <dsp:spPr>
        <a:xfrm>
          <a:off x="0" y="687585"/>
          <a:ext cx="136981" cy="1513141"/>
        </a:xfrm>
        <a:custGeom>
          <a:avLst/>
          <a:gdLst/>
          <a:ahLst/>
          <a:cxnLst/>
          <a:rect l="0" t="0" r="0" b="0"/>
          <a:pathLst>
            <a:path>
              <a:moveTo>
                <a:pt x="136981" y="0"/>
              </a:moveTo>
              <a:lnTo>
                <a:pt x="0" y="1513141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D971FD-ECFE-42EB-A784-8A360C70CF13}">
      <dsp:nvSpPr>
        <dsp:cNvPr id="0" name=""/>
        <dsp:cNvSpPr/>
      </dsp:nvSpPr>
      <dsp:spPr>
        <a:xfrm>
          <a:off x="0" y="858812"/>
          <a:ext cx="1810225" cy="268382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Pelaksanaan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pembimbingan</a:t>
          </a:r>
          <a:r>
            <a:rPr lang="en-US" sz="1600" kern="1200" dirty="0" smtClean="0"/>
            <a:t> guru </a:t>
          </a:r>
          <a:r>
            <a:rPr lang="en-US" sz="1600" kern="1200" dirty="0" err="1" smtClean="0"/>
            <a:t>pemula</a:t>
          </a:r>
          <a:r>
            <a:rPr lang="en-US" sz="1600" kern="1200" dirty="0" smtClean="0"/>
            <a:t>   </a:t>
          </a:r>
          <a:r>
            <a:rPr lang="en-US" sz="1600" kern="1200" dirty="0" err="1" smtClean="0"/>
            <a:t>dilakukan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oleh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pembimbing</a:t>
          </a:r>
          <a:r>
            <a:rPr lang="en-US" sz="1600" kern="1200" dirty="0" smtClean="0"/>
            <a:t> yang </a:t>
          </a:r>
          <a:r>
            <a:rPr lang="en-US" sz="1600" kern="1200" dirty="0" err="1" smtClean="0"/>
            <a:t>meliputi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pembimbingan</a:t>
          </a:r>
          <a:r>
            <a:rPr lang="en-US" sz="1600" kern="1200" dirty="0" smtClean="0"/>
            <a:t> proses </a:t>
          </a:r>
          <a:r>
            <a:rPr lang="en-US" sz="1600" kern="1200" dirty="0" err="1" smtClean="0"/>
            <a:t>pembelajaran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dan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pelaksanaan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tugas</a:t>
          </a:r>
          <a:r>
            <a:rPr lang="en-US" sz="1600" kern="1200" dirty="0" smtClean="0"/>
            <a:t> lain </a:t>
          </a:r>
          <a:r>
            <a:rPr lang="en-US" sz="1600" kern="1200" dirty="0" err="1" smtClean="0"/>
            <a:t>seperti</a:t>
          </a:r>
          <a:r>
            <a:rPr lang="en-US" sz="1600" kern="1200" dirty="0" smtClean="0"/>
            <a:t> Pembina </a:t>
          </a:r>
          <a:r>
            <a:rPr lang="en-US" sz="1600" kern="1200" dirty="0" err="1" smtClean="0"/>
            <a:t>ekstrakurikuler</a:t>
          </a:r>
          <a:r>
            <a:rPr lang="en-US" sz="1600" kern="1200" dirty="0" smtClean="0"/>
            <a:t>.</a:t>
          </a:r>
          <a:endParaRPr lang="id-ID" sz="1600" kern="1200" dirty="0"/>
        </a:p>
      </dsp:txBody>
      <dsp:txXfrm>
        <a:off x="53020" y="911832"/>
        <a:ext cx="1704185" cy="2577788"/>
      </dsp:txXfrm>
    </dsp:sp>
    <dsp:sp modelId="{46508188-0BE3-4F26-BCEA-F8060871F910}">
      <dsp:nvSpPr>
        <dsp:cNvPr id="0" name=""/>
        <dsp:cNvSpPr/>
      </dsp:nvSpPr>
      <dsp:spPr>
        <a:xfrm>
          <a:off x="2012743" y="2678"/>
          <a:ext cx="1916342" cy="68490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Pembimbing</a:t>
          </a:r>
          <a:endParaRPr lang="id-ID" sz="2400" kern="1200" dirty="0"/>
        </a:p>
      </dsp:txBody>
      <dsp:txXfrm>
        <a:off x="2032803" y="22738"/>
        <a:ext cx="1876222" cy="644787"/>
      </dsp:txXfrm>
    </dsp:sp>
    <dsp:sp modelId="{3BBD45AE-32C6-40A5-AC55-9F4801C0497B}">
      <dsp:nvSpPr>
        <dsp:cNvPr id="0" name=""/>
        <dsp:cNvSpPr/>
      </dsp:nvSpPr>
      <dsp:spPr>
        <a:xfrm>
          <a:off x="2158657" y="687585"/>
          <a:ext cx="91440" cy="51368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13680"/>
              </a:lnTo>
              <a:lnTo>
                <a:pt x="80209" y="513680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C4EDD-3593-470D-A9EB-B673000ADC2C}">
      <dsp:nvSpPr>
        <dsp:cNvPr id="0" name=""/>
        <dsp:cNvSpPr/>
      </dsp:nvSpPr>
      <dsp:spPr>
        <a:xfrm>
          <a:off x="2238867" y="858812"/>
          <a:ext cx="2047411" cy="684907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Guru yang ditunjuk oleh KS</a:t>
          </a:r>
          <a:endParaRPr lang="id-ID" sz="2400" kern="1200" dirty="0"/>
        </a:p>
      </dsp:txBody>
      <dsp:txXfrm>
        <a:off x="2258927" y="878872"/>
        <a:ext cx="2007291" cy="644787"/>
      </dsp:txXfrm>
    </dsp:sp>
    <dsp:sp modelId="{24F4336B-62F6-41DE-AF26-26A4CDF926FA}">
      <dsp:nvSpPr>
        <dsp:cNvPr id="0" name=""/>
        <dsp:cNvSpPr/>
      </dsp:nvSpPr>
      <dsp:spPr>
        <a:xfrm>
          <a:off x="2204377" y="687585"/>
          <a:ext cx="94136" cy="17988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8894"/>
              </a:lnTo>
              <a:lnTo>
                <a:pt x="94136" y="1798894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4762C5-8134-4311-A2D1-09964E6CBE3D}">
      <dsp:nvSpPr>
        <dsp:cNvPr id="0" name=""/>
        <dsp:cNvSpPr/>
      </dsp:nvSpPr>
      <dsp:spPr>
        <a:xfrm>
          <a:off x="2298514" y="1714946"/>
          <a:ext cx="1916326" cy="154306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Senior, satu mapel, satu jenjang dan tingkat, profesional,  personality skill</a:t>
          </a:r>
          <a:endParaRPr lang="id-ID" sz="2000" kern="1200" dirty="0"/>
        </a:p>
      </dsp:txBody>
      <dsp:txXfrm>
        <a:off x="2343709" y="1760141"/>
        <a:ext cx="1825936" cy="1452678"/>
      </dsp:txXfrm>
    </dsp:sp>
    <dsp:sp modelId="{0C15F9C7-48C0-4127-ABE8-7AA6CE1A84AF}">
      <dsp:nvSpPr>
        <dsp:cNvPr id="0" name=""/>
        <dsp:cNvSpPr/>
      </dsp:nvSpPr>
      <dsp:spPr>
        <a:xfrm>
          <a:off x="4359517" y="2678"/>
          <a:ext cx="2369942" cy="68490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Pihak Terkait</a:t>
          </a:r>
          <a:endParaRPr lang="id-ID" sz="2400" kern="1200" dirty="0"/>
        </a:p>
      </dsp:txBody>
      <dsp:txXfrm>
        <a:off x="4379577" y="22738"/>
        <a:ext cx="2329822" cy="644787"/>
      </dsp:txXfrm>
    </dsp:sp>
    <dsp:sp modelId="{3D89FE93-72F2-4A6E-92A9-3597B132B0FE}">
      <dsp:nvSpPr>
        <dsp:cNvPr id="0" name=""/>
        <dsp:cNvSpPr/>
      </dsp:nvSpPr>
      <dsp:spPr>
        <a:xfrm>
          <a:off x="4596511" y="687585"/>
          <a:ext cx="536115" cy="5136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3680"/>
              </a:lnTo>
              <a:lnTo>
                <a:pt x="536115" y="513680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A16145-04DD-47C8-9954-AFC23F9A83FE}">
      <dsp:nvSpPr>
        <dsp:cNvPr id="0" name=""/>
        <dsp:cNvSpPr/>
      </dsp:nvSpPr>
      <dsp:spPr>
        <a:xfrm>
          <a:off x="5132626" y="858812"/>
          <a:ext cx="2403552" cy="684907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Pengawas Sekolah</a:t>
          </a:r>
          <a:endParaRPr lang="id-ID" sz="2400" kern="1200" dirty="0"/>
        </a:p>
      </dsp:txBody>
      <dsp:txXfrm>
        <a:off x="5152686" y="878872"/>
        <a:ext cx="2363432" cy="644787"/>
      </dsp:txXfrm>
    </dsp:sp>
    <dsp:sp modelId="{A73C6524-376E-4EFD-8B62-C3B736F5C2C6}">
      <dsp:nvSpPr>
        <dsp:cNvPr id="0" name=""/>
        <dsp:cNvSpPr/>
      </dsp:nvSpPr>
      <dsp:spPr>
        <a:xfrm>
          <a:off x="4596511" y="687585"/>
          <a:ext cx="572365" cy="1369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9814"/>
              </a:lnTo>
              <a:lnTo>
                <a:pt x="572365" y="1369814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A2A825-D0F0-4EBA-B473-5DFC6A97A89E}">
      <dsp:nvSpPr>
        <dsp:cNvPr id="0" name=""/>
        <dsp:cNvSpPr/>
      </dsp:nvSpPr>
      <dsp:spPr>
        <a:xfrm>
          <a:off x="5168877" y="1714946"/>
          <a:ext cx="2403552" cy="684907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Kepala Sekolah</a:t>
          </a:r>
          <a:endParaRPr lang="id-ID" sz="2400" kern="1200" dirty="0"/>
        </a:p>
      </dsp:txBody>
      <dsp:txXfrm>
        <a:off x="5188937" y="1735006"/>
        <a:ext cx="2363432" cy="644787"/>
      </dsp:txXfrm>
    </dsp:sp>
    <dsp:sp modelId="{1FA438C7-5FC3-4A25-BB04-7240CDBCE0D1}">
      <dsp:nvSpPr>
        <dsp:cNvPr id="0" name=""/>
        <dsp:cNvSpPr/>
      </dsp:nvSpPr>
      <dsp:spPr>
        <a:xfrm>
          <a:off x="4596511" y="687585"/>
          <a:ext cx="572365" cy="2225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5947"/>
              </a:lnTo>
              <a:lnTo>
                <a:pt x="572365" y="2225947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B79946-FE0B-45AC-80A2-94A2E8E35E7A}">
      <dsp:nvSpPr>
        <dsp:cNvPr id="0" name=""/>
        <dsp:cNvSpPr/>
      </dsp:nvSpPr>
      <dsp:spPr>
        <a:xfrm>
          <a:off x="5168877" y="2571080"/>
          <a:ext cx="2403552" cy="684907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MGMP Sekolah</a:t>
          </a:r>
          <a:endParaRPr lang="id-ID" sz="2400" kern="1200" dirty="0"/>
        </a:p>
      </dsp:txBody>
      <dsp:txXfrm>
        <a:off x="5188937" y="2591140"/>
        <a:ext cx="2363432" cy="644787"/>
      </dsp:txXfrm>
    </dsp:sp>
    <dsp:sp modelId="{03B3F94E-FCA6-4875-84F8-CAF218B8CA0E}">
      <dsp:nvSpPr>
        <dsp:cNvPr id="0" name=""/>
        <dsp:cNvSpPr/>
      </dsp:nvSpPr>
      <dsp:spPr>
        <a:xfrm>
          <a:off x="4596511" y="687585"/>
          <a:ext cx="572365" cy="30820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2081"/>
              </a:lnTo>
              <a:lnTo>
                <a:pt x="572365" y="3082081"/>
              </a:lnTo>
            </a:path>
          </a:pathLst>
        </a:cu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848CD0-6037-4BEF-BD58-A1F1D72C3F66}">
      <dsp:nvSpPr>
        <dsp:cNvPr id="0" name=""/>
        <dsp:cNvSpPr/>
      </dsp:nvSpPr>
      <dsp:spPr>
        <a:xfrm>
          <a:off x="5168877" y="3427214"/>
          <a:ext cx="2403552" cy="684907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MGMP Kabupaten/Kota</a:t>
          </a:r>
          <a:endParaRPr lang="id-ID" sz="2400" kern="1200" dirty="0"/>
        </a:p>
      </dsp:txBody>
      <dsp:txXfrm>
        <a:off x="5188937" y="3447274"/>
        <a:ext cx="2363432" cy="64478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223F25-C79D-4E46-95AC-06BC43CAACF7}">
      <dsp:nvSpPr>
        <dsp:cNvPr id="0" name=""/>
        <dsp:cNvSpPr/>
      </dsp:nvSpPr>
      <dsp:spPr>
        <a:xfrm rot="5400000">
          <a:off x="4110531" y="-1870897"/>
          <a:ext cx="1060846" cy="5071872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3100" kern="1200" dirty="0" smtClean="0"/>
            <a:t>Implementasi PIGP bagi Kepala Sekolah</a:t>
          </a:r>
          <a:endParaRPr lang="id-ID" sz="3100" kern="1200" dirty="0"/>
        </a:p>
      </dsp:txBody>
      <dsp:txXfrm rot="-5400000">
        <a:off x="2105018" y="186402"/>
        <a:ext cx="5020086" cy="957274"/>
      </dsp:txXfrm>
    </dsp:sp>
    <dsp:sp modelId="{CC9E377E-BB82-4120-A639-E80A24DBD29A}">
      <dsp:nvSpPr>
        <dsp:cNvPr id="0" name=""/>
        <dsp:cNvSpPr/>
      </dsp:nvSpPr>
      <dsp:spPr>
        <a:xfrm>
          <a:off x="747909" y="2009"/>
          <a:ext cx="1357109" cy="132605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000" kern="1200" dirty="0" smtClean="0"/>
            <a:t>PK 1</a:t>
          </a:r>
          <a:endParaRPr lang="id-ID" sz="4000" kern="1200" dirty="0"/>
        </a:p>
      </dsp:txBody>
      <dsp:txXfrm>
        <a:off x="812642" y="66742"/>
        <a:ext cx="1227643" cy="1196592"/>
      </dsp:txXfrm>
    </dsp:sp>
    <dsp:sp modelId="{E5BE6A8A-1032-4EEC-86D5-2DD1F7CBDA3D}">
      <dsp:nvSpPr>
        <dsp:cNvPr id="0" name=""/>
        <dsp:cNvSpPr/>
      </dsp:nvSpPr>
      <dsp:spPr>
        <a:xfrm rot="5400000">
          <a:off x="4110531" y="-478536"/>
          <a:ext cx="1060846" cy="5071872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3100" kern="1200" dirty="0" smtClean="0"/>
            <a:t>Orientasi Sekolah pada Hari dan Minggu Pertama</a:t>
          </a:r>
          <a:endParaRPr lang="id-ID" sz="3100" kern="1200" dirty="0"/>
        </a:p>
      </dsp:txBody>
      <dsp:txXfrm rot="-5400000">
        <a:off x="2105018" y="1578763"/>
        <a:ext cx="5020086" cy="957274"/>
      </dsp:txXfrm>
    </dsp:sp>
    <dsp:sp modelId="{A6169689-90A7-45F4-A24D-E0CB376CA152}">
      <dsp:nvSpPr>
        <dsp:cNvPr id="0" name=""/>
        <dsp:cNvSpPr/>
      </dsp:nvSpPr>
      <dsp:spPr>
        <a:xfrm>
          <a:off x="747909" y="1394370"/>
          <a:ext cx="1357109" cy="132605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000" kern="1200" dirty="0" smtClean="0"/>
            <a:t>PK 2 </a:t>
          </a:r>
          <a:endParaRPr lang="id-ID" sz="4000" kern="1200" dirty="0"/>
        </a:p>
      </dsp:txBody>
      <dsp:txXfrm>
        <a:off x="812642" y="1459103"/>
        <a:ext cx="1227643" cy="1196592"/>
      </dsp:txXfrm>
    </dsp:sp>
    <dsp:sp modelId="{1B088D93-3880-44DF-B6D6-5B4EB1193AE3}">
      <dsp:nvSpPr>
        <dsp:cNvPr id="0" name=""/>
        <dsp:cNvSpPr/>
      </dsp:nvSpPr>
      <dsp:spPr>
        <a:xfrm rot="5400000">
          <a:off x="4110531" y="913825"/>
          <a:ext cx="1060846" cy="5071872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3100" kern="1200" dirty="0" smtClean="0"/>
            <a:t>Informasi Sumber Pengembangan Guru</a:t>
          </a:r>
          <a:endParaRPr lang="id-ID" sz="3100" kern="1200" dirty="0"/>
        </a:p>
      </dsp:txBody>
      <dsp:txXfrm rot="-5400000">
        <a:off x="2105018" y="2971124"/>
        <a:ext cx="5020086" cy="957274"/>
      </dsp:txXfrm>
    </dsp:sp>
    <dsp:sp modelId="{9F6A69C5-BF1C-4EE0-B359-9FCAD8BD9A1B}">
      <dsp:nvSpPr>
        <dsp:cNvPr id="0" name=""/>
        <dsp:cNvSpPr/>
      </dsp:nvSpPr>
      <dsp:spPr>
        <a:xfrm>
          <a:off x="747909" y="2786732"/>
          <a:ext cx="1357109" cy="132605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600" kern="1200" dirty="0" smtClean="0"/>
            <a:t>P K 12</a:t>
          </a:r>
          <a:endParaRPr lang="id-ID" sz="3600" kern="1200" dirty="0"/>
        </a:p>
      </dsp:txBody>
      <dsp:txXfrm>
        <a:off x="812642" y="2851465"/>
        <a:ext cx="1227643" cy="119659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A7250E-7ADD-4D04-B189-562AFB404759}">
      <dsp:nvSpPr>
        <dsp:cNvPr id="0" name=""/>
        <dsp:cNvSpPr/>
      </dsp:nvSpPr>
      <dsp:spPr>
        <a:xfrm>
          <a:off x="780285" y="2057400"/>
          <a:ext cx="809721" cy="1463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04860" y="0"/>
              </a:lnTo>
              <a:lnTo>
                <a:pt x="404860" y="1463035"/>
              </a:lnTo>
              <a:lnTo>
                <a:pt x="809721" y="1463035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600" kern="1200"/>
        </a:p>
      </dsp:txBody>
      <dsp:txXfrm>
        <a:off x="1143342" y="2747113"/>
        <a:ext cx="83608" cy="83608"/>
      </dsp:txXfrm>
    </dsp:sp>
    <dsp:sp modelId="{371DA82D-02B9-463E-AC2D-DD166D003E83}">
      <dsp:nvSpPr>
        <dsp:cNvPr id="0" name=""/>
        <dsp:cNvSpPr/>
      </dsp:nvSpPr>
      <dsp:spPr>
        <a:xfrm>
          <a:off x="780285" y="2057400"/>
          <a:ext cx="809721" cy="4876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04860" y="0"/>
              </a:lnTo>
              <a:lnTo>
                <a:pt x="404860" y="487678"/>
              </a:lnTo>
              <a:lnTo>
                <a:pt x="809721" y="487678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/>
        </a:p>
      </dsp:txBody>
      <dsp:txXfrm>
        <a:off x="1161515" y="2277608"/>
        <a:ext cx="47262" cy="47262"/>
      </dsp:txXfrm>
    </dsp:sp>
    <dsp:sp modelId="{E7DE0BFB-36F0-4AA6-A7D2-F2B6B7C665A5}">
      <dsp:nvSpPr>
        <dsp:cNvPr id="0" name=""/>
        <dsp:cNvSpPr/>
      </dsp:nvSpPr>
      <dsp:spPr>
        <a:xfrm>
          <a:off x="780285" y="1569721"/>
          <a:ext cx="809721" cy="487678"/>
        </a:xfrm>
        <a:custGeom>
          <a:avLst/>
          <a:gdLst/>
          <a:ahLst/>
          <a:cxnLst/>
          <a:rect l="0" t="0" r="0" b="0"/>
          <a:pathLst>
            <a:path>
              <a:moveTo>
                <a:pt x="0" y="487678"/>
              </a:moveTo>
              <a:lnTo>
                <a:pt x="404860" y="487678"/>
              </a:lnTo>
              <a:lnTo>
                <a:pt x="404860" y="0"/>
              </a:lnTo>
              <a:lnTo>
                <a:pt x="809721" y="0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/>
        </a:p>
      </dsp:txBody>
      <dsp:txXfrm>
        <a:off x="1161515" y="1789929"/>
        <a:ext cx="47262" cy="47262"/>
      </dsp:txXfrm>
    </dsp:sp>
    <dsp:sp modelId="{9D43FAC5-781E-4B49-8CE5-B63B219F2E12}">
      <dsp:nvSpPr>
        <dsp:cNvPr id="0" name=""/>
        <dsp:cNvSpPr/>
      </dsp:nvSpPr>
      <dsp:spPr>
        <a:xfrm>
          <a:off x="780285" y="594364"/>
          <a:ext cx="809721" cy="1463035"/>
        </a:xfrm>
        <a:custGeom>
          <a:avLst/>
          <a:gdLst/>
          <a:ahLst/>
          <a:cxnLst/>
          <a:rect l="0" t="0" r="0" b="0"/>
          <a:pathLst>
            <a:path>
              <a:moveTo>
                <a:pt x="0" y="1463035"/>
              </a:moveTo>
              <a:lnTo>
                <a:pt x="404860" y="1463035"/>
              </a:lnTo>
              <a:lnTo>
                <a:pt x="404860" y="0"/>
              </a:lnTo>
              <a:lnTo>
                <a:pt x="809721" y="0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600" kern="1200"/>
        </a:p>
      </dsp:txBody>
      <dsp:txXfrm>
        <a:off x="1143342" y="1284078"/>
        <a:ext cx="83608" cy="83608"/>
      </dsp:txXfrm>
    </dsp:sp>
    <dsp:sp modelId="{2FCF7171-6A1E-4C50-8CB3-CA2F10BC8BB0}">
      <dsp:nvSpPr>
        <dsp:cNvPr id="0" name=""/>
        <dsp:cNvSpPr/>
      </dsp:nvSpPr>
      <dsp:spPr>
        <a:xfrm rot="16200000">
          <a:off x="-1663240" y="1667257"/>
          <a:ext cx="4106767" cy="780285"/>
        </a:xfrm>
        <a:prstGeom prst="rect">
          <a:avLst/>
        </a:prstGeom>
        <a:gradFill rotWithShape="1">
          <a:gsLst>
            <a:gs pos="0">
              <a:schemeClr val="accent2">
                <a:shade val="85000"/>
              </a:schemeClr>
            </a:gs>
            <a:gs pos="100000">
              <a:schemeClr val="accent2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flat">
          <a:bevelT w="34925" h="47625" prst="coolSlant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100" kern="1200" dirty="0" smtClean="0"/>
            <a:t>PB membimbing GP:</a:t>
          </a:r>
          <a:endParaRPr lang="id-ID" sz="4100" kern="1200" dirty="0"/>
        </a:p>
      </dsp:txBody>
      <dsp:txXfrm>
        <a:off x="-1663240" y="1667257"/>
        <a:ext cx="4106767" cy="780285"/>
      </dsp:txXfrm>
    </dsp:sp>
    <dsp:sp modelId="{0C3204E0-162C-49E9-AC14-8E8CF353D0B1}">
      <dsp:nvSpPr>
        <dsp:cNvPr id="0" name=""/>
        <dsp:cNvSpPr/>
      </dsp:nvSpPr>
      <dsp:spPr>
        <a:xfrm>
          <a:off x="1590006" y="204221"/>
          <a:ext cx="6036939" cy="780285"/>
        </a:xfrm>
        <a:prstGeom prst="rect">
          <a:avLst/>
        </a:prstGeom>
        <a:gradFill rotWithShape="1">
          <a:gsLst>
            <a:gs pos="0">
              <a:schemeClr val="accent2">
                <a:shade val="85000"/>
              </a:schemeClr>
            </a:gs>
            <a:gs pos="100000">
              <a:schemeClr val="accent2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flat">
          <a:bevelT w="34925" h="47625" prst="coolSlant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Proses pembelajaran/bimbingan</a:t>
          </a:r>
          <a:r>
            <a:rPr lang="en-US" sz="2800" kern="1200" dirty="0" smtClean="0"/>
            <a:t> </a:t>
          </a:r>
          <a:endParaRPr lang="id-ID" sz="2800" kern="1200" dirty="0"/>
        </a:p>
      </dsp:txBody>
      <dsp:txXfrm>
        <a:off x="1590006" y="204221"/>
        <a:ext cx="6036939" cy="780285"/>
      </dsp:txXfrm>
    </dsp:sp>
    <dsp:sp modelId="{9206D0AC-651E-474A-A7DA-75D0CECACC67}">
      <dsp:nvSpPr>
        <dsp:cNvPr id="0" name=""/>
        <dsp:cNvSpPr/>
      </dsp:nvSpPr>
      <dsp:spPr>
        <a:xfrm>
          <a:off x="1590006" y="1179578"/>
          <a:ext cx="6036939" cy="780285"/>
        </a:xfrm>
        <a:prstGeom prst="rect">
          <a:avLst/>
        </a:prstGeom>
        <a:gradFill rotWithShape="1">
          <a:gsLst>
            <a:gs pos="0">
              <a:schemeClr val="accent2">
                <a:shade val="85000"/>
              </a:schemeClr>
            </a:gs>
            <a:gs pos="100000">
              <a:schemeClr val="accent2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flat">
          <a:bevelT w="34925" h="47625" prst="coolSlant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 </a:t>
          </a:r>
          <a:r>
            <a:rPr lang="id-ID" sz="2800" kern="1200" dirty="0" smtClean="0"/>
            <a:t>Pembimbingan peserta didik</a:t>
          </a:r>
          <a:endParaRPr lang="id-ID" sz="2800" kern="1200" dirty="0"/>
        </a:p>
      </dsp:txBody>
      <dsp:txXfrm>
        <a:off x="1590006" y="1179578"/>
        <a:ext cx="6036939" cy="780285"/>
      </dsp:txXfrm>
    </dsp:sp>
    <dsp:sp modelId="{C1DCC3CA-5986-4F16-8E66-0DCD4EC2A0D4}">
      <dsp:nvSpPr>
        <dsp:cNvPr id="0" name=""/>
        <dsp:cNvSpPr/>
      </dsp:nvSpPr>
      <dsp:spPr>
        <a:xfrm>
          <a:off x="1590006" y="2154935"/>
          <a:ext cx="6036939" cy="780285"/>
        </a:xfrm>
        <a:prstGeom prst="rect">
          <a:avLst/>
        </a:prstGeom>
        <a:gradFill rotWithShape="1">
          <a:gsLst>
            <a:gs pos="0">
              <a:schemeClr val="accent2">
                <a:shade val="85000"/>
              </a:schemeClr>
            </a:gs>
            <a:gs pos="100000">
              <a:schemeClr val="accent2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flat">
          <a:bevelT w="34925" h="47625" prst="coolSlant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Pelaksanaan Tugas Tambahan</a:t>
          </a:r>
          <a:endParaRPr lang="id-ID" sz="2800" kern="1200" dirty="0"/>
        </a:p>
      </dsp:txBody>
      <dsp:txXfrm>
        <a:off x="1590006" y="2154935"/>
        <a:ext cx="6036939" cy="780285"/>
      </dsp:txXfrm>
    </dsp:sp>
    <dsp:sp modelId="{116B372A-6863-4924-9713-2BAF03D5A751}">
      <dsp:nvSpPr>
        <dsp:cNvPr id="0" name=""/>
        <dsp:cNvSpPr/>
      </dsp:nvSpPr>
      <dsp:spPr>
        <a:xfrm>
          <a:off x="1590006" y="3130292"/>
          <a:ext cx="5994531" cy="780285"/>
        </a:xfrm>
        <a:prstGeom prst="rect">
          <a:avLst/>
        </a:prstGeom>
        <a:gradFill rotWithShape="1">
          <a:gsLst>
            <a:gs pos="0">
              <a:schemeClr val="accent2">
                <a:shade val="85000"/>
              </a:schemeClr>
            </a:gs>
            <a:gs pos="100000">
              <a:schemeClr val="accent2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flat">
          <a:bevelT w="34925" h="47625" prst="coolSlant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Observasi Pembelajaran (</a:t>
          </a:r>
          <a:r>
            <a:rPr lang="id-ID" sz="2800" i="1" kern="1200" dirty="0" smtClean="0"/>
            <a:t>Assessment for learning</a:t>
          </a:r>
          <a:r>
            <a:rPr lang="id-ID" sz="2800" kern="1200" dirty="0" smtClean="0"/>
            <a:t>)</a:t>
          </a:r>
          <a:endParaRPr lang="id-ID" sz="2800" kern="1200" dirty="0"/>
        </a:p>
      </dsp:txBody>
      <dsp:txXfrm>
        <a:off x="1590006" y="3130292"/>
        <a:ext cx="5994531" cy="78028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95796F-8F56-42E5-A172-69A6BD43DBFF}">
      <dsp:nvSpPr>
        <dsp:cNvPr id="0" name=""/>
        <dsp:cNvSpPr/>
      </dsp:nvSpPr>
      <dsp:spPr>
        <a:xfrm>
          <a:off x="2681" y="1164460"/>
          <a:ext cx="2165251" cy="178587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kern="1200" dirty="0" smtClean="0"/>
            <a:t>Penentuan fokus indikator kinerja yang diobservasi</a:t>
          </a:r>
          <a:endParaRPr lang="id-ID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kern="1200" dirty="0" smtClean="0"/>
            <a:t>Maks 5 subkompetensi</a:t>
          </a:r>
          <a:endParaRPr lang="id-ID" sz="1800" kern="1200" dirty="0"/>
        </a:p>
      </dsp:txBody>
      <dsp:txXfrm>
        <a:off x="43779" y="1205558"/>
        <a:ext cx="2083055" cy="1320995"/>
      </dsp:txXfrm>
    </dsp:sp>
    <dsp:sp modelId="{567BB988-2586-4F11-9DDE-8EF57160BAFE}">
      <dsp:nvSpPr>
        <dsp:cNvPr id="0" name=""/>
        <dsp:cNvSpPr/>
      </dsp:nvSpPr>
      <dsp:spPr>
        <a:xfrm>
          <a:off x="1221828" y="1598177"/>
          <a:ext cx="2375496" cy="2375496"/>
        </a:xfrm>
        <a:prstGeom prst="leftCircularArrow">
          <a:avLst>
            <a:gd name="adj1" fmla="val 3103"/>
            <a:gd name="adj2" fmla="val 381354"/>
            <a:gd name="adj3" fmla="val 2156865"/>
            <a:gd name="adj4" fmla="val 9024489"/>
            <a:gd name="adj5" fmla="val 362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199E01-E0EA-455F-B7E9-B3E4BDF756C5}">
      <dsp:nvSpPr>
        <dsp:cNvPr id="0" name=""/>
        <dsp:cNvSpPr/>
      </dsp:nvSpPr>
      <dsp:spPr>
        <a:xfrm>
          <a:off x="483848" y="2567651"/>
          <a:ext cx="1924667" cy="76537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Praobservasi</a:t>
          </a:r>
          <a:endParaRPr lang="id-ID" sz="2400" kern="1200" dirty="0"/>
        </a:p>
      </dsp:txBody>
      <dsp:txXfrm>
        <a:off x="506265" y="2590068"/>
        <a:ext cx="1879833" cy="720542"/>
      </dsp:txXfrm>
    </dsp:sp>
    <dsp:sp modelId="{8744C58F-82B0-4518-9880-84EF9B9798CE}">
      <dsp:nvSpPr>
        <dsp:cNvPr id="0" name=""/>
        <dsp:cNvSpPr/>
      </dsp:nvSpPr>
      <dsp:spPr>
        <a:xfrm>
          <a:off x="2759482" y="1164460"/>
          <a:ext cx="2165251" cy="178587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kern="1200" dirty="0" smtClean="0"/>
            <a:t>Pelaksanaan observasi</a:t>
          </a:r>
          <a:endParaRPr lang="id-ID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kern="1200" dirty="0" smtClean="0"/>
            <a:t>Berdasarkan fokus yang telah disepakati</a:t>
          </a:r>
          <a:endParaRPr lang="id-ID" sz="1800" kern="1200" dirty="0"/>
        </a:p>
      </dsp:txBody>
      <dsp:txXfrm>
        <a:off x="2800580" y="1588246"/>
        <a:ext cx="2083055" cy="1320995"/>
      </dsp:txXfrm>
    </dsp:sp>
    <dsp:sp modelId="{F906D887-730A-495B-A840-5AF7115FA8E4}">
      <dsp:nvSpPr>
        <dsp:cNvPr id="0" name=""/>
        <dsp:cNvSpPr/>
      </dsp:nvSpPr>
      <dsp:spPr>
        <a:xfrm>
          <a:off x="3960585" y="71103"/>
          <a:ext cx="2652167" cy="2652167"/>
        </a:xfrm>
        <a:prstGeom prst="circularArrow">
          <a:avLst>
            <a:gd name="adj1" fmla="val 2779"/>
            <a:gd name="adj2" fmla="val 338986"/>
            <a:gd name="adj3" fmla="val 19485503"/>
            <a:gd name="adj4" fmla="val 12575511"/>
            <a:gd name="adj5" fmla="val 324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C458A5-9757-4E5E-AD20-294A9D6E3D56}">
      <dsp:nvSpPr>
        <dsp:cNvPr id="0" name=""/>
        <dsp:cNvSpPr/>
      </dsp:nvSpPr>
      <dsp:spPr>
        <a:xfrm>
          <a:off x="3240649" y="781771"/>
          <a:ext cx="1924667" cy="76537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Observasi</a:t>
          </a:r>
          <a:endParaRPr lang="id-ID" sz="2400" kern="1200" dirty="0"/>
        </a:p>
      </dsp:txBody>
      <dsp:txXfrm>
        <a:off x="3263066" y="804188"/>
        <a:ext cx="1879833" cy="720542"/>
      </dsp:txXfrm>
    </dsp:sp>
    <dsp:sp modelId="{B2688124-7E33-4F7A-9705-55EFF945CC19}">
      <dsp:nvSpPr>
        <dsp:cNvPr id="0" name=""/>
        <dsp:cNvSpPr/>
      </dsp:nvSpPr>
      <dsp:spPr>
        <a:xfrm>
          <a:off x="5516283" y="1164460"/>
          <a:ext cx="2165251" cy="178587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500" kern="1200" dirty="0" smtClean="0"/>
            <a:t>GP mengisi Lembar Refleksi</a:t>
          </a:r>
          <a:endParaRPr lang="id-ID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500" kern="1200" dirty="0" smtClean="0"/>
            <a:t>GP dan PB  diskusi hasil refleksi dan observasi</a:t>
          </a:r>
          <a:endParaRPr lang="id-ID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500" kern="1200" dirty="0" smtClean="0"/>
            <a:t>PB memberikan salinan Lembar Observasi</a:t>
          </a:r>
          <a:endParaRPr lang="id-ID" sz="1500" kern="1200" dirty="0"/>
        </a:p>
      </dsp:txBody>
      <dsp:txXfrm>
        <a:off x="5557381" y="1205558"/>
        <a:ext cx="2083055" cy="1320995"/>
      </dsp:txXfrm>
    </dsp:sp>
    <dsp:sp modelId="{67F16B40-F8B6-4AA4-8EAD-4FB0A11AB744}">
      <dsp:nvSpPr>
        <dsp:cNvPr id="0" name=""/>
        <dsp:cNvSpPr/>
      </dsp:nvSpPr>
      <dsp:spPr>
        <a:xfrm>
          <a:off x="5997450" y="2567651"/>
          <a:ext cx="1924667" cy="76537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Pascaobservasi</a:t>
          </a:r>
          <a:endParaRPr lang="id-ID" sz="2400" kern="1200" dirty="0"/>
        </a:p>
      </dsp:txBody>
      <dsp:txXfrm>
        <a:off x="6019867" y="2590068"/>
        <a:ext cx="1879833" cy="72054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EC95B8-8CA0-4150-810A-9BBDA25B6E48}">
      <dsp:nvSpPr>
        <dsp:cNvPr id="0" name=""/>
        <dsp:cNvSpPr/>
      </dsp:nvSpPr>
      <dsp:spPr>
        <a:xfrm>
          <a:off x="3966" y="0"/>
          <a:ext cx="3815357" cy="41148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85000"/>
              </a:schemeClr>
            </a:gs>
            <a:gs pos="100000">
              <a:schemeClr val="accent4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flat">
          <a:bevelT w="34925" h="47625" prst="coolSlant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600" kern="1200" dirty="0" smtClean="0"/>
            <a:t>PENGAWAS SEKOLAH</a:t>
          </a:r>
          <a:endParaRPr lang="id-ID" sz="3600" kern="1200" dirty="0"/>
        </a:p>
      </dsp:txBody>
      <dsp:txXfrm>
        <a:off x="3966" y="0"/>
        <a:ext cx="3815357" cy="1234440"/>
      </dsp:txXfrm>
    </dsp:sp>
    <dsp:sp modelId="{0E171DC0-A774-40E1-9D12-120910893CBB}">
      <dsp:nvSpPr>
        <dsp:cNvPr id="0" name=""/>
        <dsp:cNvSpPr/>
      </dsp:nvSpPr>
      <dsp:spPr>
        <a:xfrm>
          <a:off x="385502" y="1234791"/>
          <a:ext cx="3052286" cy="80839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Memantau Kegiatan pembimbingan</a:t>
          </a:r>
          <a:endParaRPr lang="id-ID" sz="1700" kern="1200" dirty="0"/>
        </a:p>
      </dsp:txBody>
      <dsp:txXfrm>
        <a:off x="409179" y="1258468"/>
        <a:ext cx="3004932" cy="761039"/>
      </dsp:txXfrm>
    </dsp:sp>
    <dsp:sp modelId="{C68D1124-5F44-45D0-A07C-9B1DDAD52168}">
      <dsp:nvSpPr>
        <dsp:cNvPr id="0" name=""/>
        <dsp:cNvSpPr/>
      </dsp:nvSpPr>
      <dsp:spPr>
        <a:xfrm>
          <a:off x="385502" y="2167553"/>
          <a:ext cx="3052286" cy="80839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Membina KS dan PB dalam pembimbingan</a:t>
          </a:r>
          <a:endParaRPr lang="id-ID" sz="1700" kern="1200" dirty="0"/>
        </a:p>
      </dsp:txBody>
      <dsp:txXfrm>
        <a:off x="409179" y="2191230"/>
        <a:ext cx="3004932" cy="761039"/>
      </dsp:txXfrm>
    </dsp:sp>
    <dsp:sp modelId="{1439AC29-F42C-4997-8FEF-41CC6C942B0B}">
      <dsp:nvSpPr>
        <dsp:cNvPr id="0" name=""/>
        <dsp:cNvSpPr/>
      </dsp:nvSpPr>
      <dsp:spPr>
        <a:xfrm>
          <a:off x="385502" y="3100314"/>
          <a:ext cx="3052286" cy="80839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Melakukan Penilaian KS dan PB dalam pembimbingan sesuai peran</a:t>
          </a:r>
          <a:endParaRPr lang="id-ID" sz="1700" kern="1200" dirty="0"/>
        </a:p>
      </dsp:txBody>
      <dsp:txXfrm>
        <a:off x="409179" y="3123991"/>
        <a:ext cx="3004932" cy="761039"/>
      </dsp:txXfrm>
    </dsp:sp>
    <dsp:sp modelId="{627BBF16-C5B8-45F4-865D-5AD56933DD43}">
      <dsp:nvSpPr>
        <dsp:cNvPr id="0" name=""/>
        <dsp:cNvSpPr/>
      </dsp:nvSpPr>
      <dsp:spPr>
        <a:xfrm>
          <a:off x="4105475" y="0"/>
          <a:ext cx="3815357" cy="41148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85000"/>
              </a:schemeClr>
            </a:gs>
            <a:gs pos="100000">
              <a:schemeClr val="accent4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flat">
          <a:bevelT w="34925" h="47625" prst="coolSlant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600" kern="1200" dirty="0" smtClean="0"/>
            <a:t>KEPALA SEKOLAH</a:t>
          </a:r>
          <a:endParaRPr lang="id-ID" sz="3600" kern="1200" dirty="0"/>
        </a:p>
      </dsp:txBody>
      <dsp:txXfrm>
        <a:off x="4105475" y="0"/>
        <a:ext cx="3815357" cy="1234440"/>
      </dsp:txXfrm>
    </dsp:sp>
    <dsp:sp modelId="{0CFA4854-1BD5-4A8F-A947-D4EF3E96E8EB}">
      <dsp:nvSpPr>
        <dsp:cNvPr id="0" name=""/>
        <dsp:cNvSpPr/>
      </dsp:nvSpPr>
      <dsp:spPr>
        <a:xfrm>
          <a:off x="4487011" y="1234791"/>
          <a:ext cx="3052286" cy="80839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Memantau Kegiatan Pembimbingan oleh PB</a:t>
          </a:r>
          <a:endParaRPr lang="id-ID" sz="1700" kern="1200" dirty="0"/>
        </a:p>
      </dsp:txBody>
      <dsp:txXfrm>
        <a:off x="4510688" y="1258468"/>
        <a:ext cx="3004932" cy="761039"/>
      </dsp:txXfrm>
    </dsp:sp>
    <dsp:sp modelId="{2D1FBD77-FFBE-4A20-BEA8-D051C873D3EA}">
      <dsp:nvSpPr>
        <dsp:cNvPr id="0" name=""/>
        <dsp:cNvSpPr/>
      </dsp:nvSpPr>
      <dsp:spPr>
        <a:xfrm>
          <a:off x="4487011" y="2167553"/>
          <a:ext cx="3052286" cy="80839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Memberi arahan pembimbingan jika PB memperoleh kesulitan</a:t>
          </a:r>
          <a:endParaRPr lang="id-ID" sz="1700" kern="1200" dirty="0"/>
        </a:p>
      </dsp:txBody>
      <dsp:txXfrm>
        <a:off x="4510688" y="2191230"/>
        <a:ext cx="3004932" cy="761039"/>
      </dsp:txXfrm>
    </dsp:sp>
    <dsp:sp modelId="{7C3C94FC-1D26-4FF3-97CE-1C2788481C2A}">
      <dsp:nvSpPr>
        <dsp:cNvPr id="0" name=""/>
        <dsp:cNvSpPr/>
      </dsp:nvSpPr>
      <dsp:spPr>
        <a:xfrm>
          <a:off x="4487011" y="3100314"/>
          <a:ext cx="3052286" cy="80839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Menerima Laporan perkembangan Hasil Pembimbingan secara periodik dan diakhir pembimbingan</a:t>
          </a:r>
          <a:endParaRPr lang="id-ID" sz="1700" kern="1200" dirty="0"/>
        </a:p>
      </dsp:txBody>
      <dsp:txXfrm>
        <a:off x="4510688" y="3123991"/>
        <a:ext cx="3004932" cy="7610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8BA5D-5E50-43F1-A71A-A45160E90D27}" type="datetimeFigureOut">
              <a:rPr lang="id-ID" smtClean="0"/>
              <a:pPr/>
              <a:t>24/09/2019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E4F1B-8D02-408C-9A41-1DE56F9AA97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03327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CC11BA-43AF-483F-B042-6751E79391EF}" type="slidenum">
              <a:rPr lang="id-ID" smtClean="0"/>
              <a:pPr>
                <a:defRPr/>
              </a:pPr>
              <a:t>12</a:t>
            </a:fld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FE4E30-548B-4417-9AE7-1E6C72535ABA}" type="slidenum">
              <a:rPr lang="id-ID" smtClean="0"/>
              <a:pPr>
                <a:defRPr/>
              </a:pPr>
              <a:t>13</a:t>
            </a:fld>
            <a:endParaRPr lang="id-ID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E4F1B-8D02-408C-9A41-1DE56F9AA97D}" type="slidenum">
              <a:rPr lang="id-ID" smtClean="0"/>
              <a:pPr/>
              <a:t>17</a:t>
            </a:fld>
            <a:endParaRPr lang="id-ID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E4F1B-8D02-408C-9A41-1DE56F9AA97D}" type="slidenum">
              <a:rPr lang="id-ID" smtClean="0"/>
              <a:pPr/>
              <a:t>24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2316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E4ABDF0-1290-4883-AF51-39879C90EB68}" type="slidenum">
              <a:rPr lang="en-US" smtClean="0"/>
              <a:pPr/>
              <a:t>54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4E374-9DFD-496E-9D66-1B9C19956F50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Pusbang Tendik Badan SDM Pendidikan dan Penjaminan Mutu Pendidikan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5CC3F-5784-47D0-91B4-8BEEA32393A0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Pusbang Tendik Badan SDM Pendidikan dan Penjaminan Mutu Pendidikan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C723-DEE6-44B6-9AB4-A850B99E2904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Pusbang Tendik Badan SDM Pendidikan dan Penjaminan Mutu Pendidikan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83CB-3681-40D0-A12E-9C9F2DA6D6EC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Pusbang Tendik Badan SDM Pendidikan dan Penjaminan Mutu Pendidikan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503BB-10E7-4112-89E2-31794F0F257B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Pusbang Tendik Badan SDM Pendidikan dan Penjaminan Mutu Pendidikan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C9B6D-460A-4FC4-8DDA-0AB9F1824711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Pusbang Tendik Badan SDM Pendidikan dan Penjaminan Mutu Pendidikan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B1BFD-6C2B-4D94-B14A-BB4499D5A611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Pusbang Tendik Badan SDM Pendidikan dan Penjaminan Mutu Pendidikan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0A1EB-2669-4346-82BC-D77DABF85467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Pusbang Tendik Badan SDM Pendidikan dan Penjaminan Mutu Pendidikan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91816-6000-47F4-8632-FF18DD5910DE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Pusbang Tendik Badan SDM Pendidikan dan Penjaminan Mutu Pendidikan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CAEA5-9368-4DF0-A893-A144C9012748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Pusbang Tendik Badan SDM Pendidikan dan Penjaminan Mutu Pendidikan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70B0-8948-48BD-B757-33C53D5ED107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Pusbang Tendik Badan SDM Pendidikan dan Penjaminan Mutu Pendidikan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AFAB2748-39DE-4E32-8F64-A458698AA171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Pusbang Tendik Badan SDM Pendidikan dan Penjaminan Mutu Pendidikan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6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FB5D3-2682-45F0-9C15-BE9C479F3C33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3528" y="6309320"/>
            <a:ext cx="3528392" cy="365125"/>
          </a:xfrm>
        </p:spPr>
        <p:txBody>
          <a:bodyPr/>
          <a:lstStyle/>
          <a:p>
            <a:r>
              <a:rPr lang="en-US" sz="1600" b="1" dirty="0" smtClean="0"/>
              <a:t>BIDANG KETENAGAAN, KASI PTK SD</a:t>
            </a:r>
            <a:endParaRPr lang="en-US" sz="16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4581128"/>
            <a:ext cx="8496944" cy="1512168"/>
          </a:xfrm>
        </p:spPr>
        <p:txBody>
          <a:bodyPr>
            <a:noAutofit/>
          </a:bodyPr>
          <a:lstStyle/>
          <a:p>
            <a:r>
              <a:rPr lang="en-US" sz="2400" dirty="0" smtClean="0"/>
              <a:t>DINAS PENDIDIKAN, PEMUDA DAN OLAHRAGA</a:t>
            </a:r>
          </a:p>
          <a:p>
            <a:r>
              <a:rPr lang="en-US" sz="2400" dirty="0" smtClean="0"/>
              <a:t>KABUPATEN GUNUNGKIDUL</a:t>
            </a:r>
          </a:p>
          <a:p>
            <a:r>
              <a:rPr lang="en-US" sz="2400" dirty="0" smtClean="0"/>
              <a:t>TAHUN 2019</a:t>
            </a:r>
            <a:endParaRPr lang="id-ID" sz="2400" dirty="0" smtClean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916832"/>
            <a:ext cx="8129614" cy="160032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d-ID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IMPLEMENTASI </a:t>
            </a:r>
            <a:br>
              <a:rPr lang="id-ID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id-ID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PROGRAM INDUKSI GURU PEMULA</a:t>
            </a:r>
            <a:endParaRPr lang="en-US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404664"/>
            <a:ext cx="14382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14300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id-ID" sz="3600" dirty="0" smtClean="0">
                <a:solidFill>
                  <a:srgbClr val="FFFF00"/>
                </a:solidFill>
                <a:latin typeface="Annual"/>
              </a:rPr>
              <a:t>PELAKSANAAN PROGRAM INDUKSI</a:t>
            </a:r>
            <a:r>
              <a:rPr lang="id-ID" dirty="0" smtClean="0">
                <a:solidFill>
                  <a:srgbClr val="FFFF00"/>
                </a:solidFill>
              </a:rPr>
              <a:t/>
            </a:r>
            <a:br>
              <a:rPr lang="id-ID" dirty="0" smtClean="0">
                <a:solidFill>
                  <a:srgbClr val="FFFF00"/>
                </a:solidFill>
              </a:rPr>
            </a:br>
            <a:endParaRPr lang="id-ID" dirty="0"/>
          </a:p>
        </p:txBody>
      </p:sp>
      <p:sp>
        <p:nvSpPr>
          <p:cNvPr id="5" name="Rounded Rectangle 4"/>
          <p:cNvSpPr/>
          <p:nvPr/>
        </p:nvSpPr>
        <p:spPr>
          <a:xfrm>
            <a:off x="1000125" y="1785938"/>
            <a:ext cx="1928813" cy="785812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/>
              <a:t>Persyaratan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000500" y="1785938"/>
            <a:ext cx="4643438" cy="1000125"/>
          </a:xfrm>
          <a:prstGeom prst="roundRec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Char char="•"/>
              <a:defRPr/>
            </a:pPr>
            <a:r>
              <a:rPr lang="id-ID" dirty="0"/>
              <a:t>jabatan fungsional guru</a:t>
            </a:r>
          </a:p>
          <a:p>
            <a:pPr algn="ctr">
              <a:buFont typeface="Arial" pitchFamily="34" charset="0"/>
              <a:buChar char="•"/>
              <a:defRPr/>
            </a:pPr>
            <a:r>
              <a:rPr lang="id-ID" dirty="0"/>
              <a:t>diangkat menjadi guru tetap (nonCPNS)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000125" y="3286125"/>
            <a:ext cx="1928813" cy="785813"/>
          </a:xfrm>
          <a:prstGeom prst="round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/>
              <a:t>Tempat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00125" y="4786313"/>
            <a:ext cx="1928813" cy="785812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>
                <a:solidFill>
                  <a:schemeClr val="bg1">
                    <a:lumMod val="95000"/>
                    <a:lumOff val="5000"/>
                  </a:schemeClr>
                </a:solidFill>
              </a:rPr>
              <a:t>Jangka waktu pelaksanaan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000500" y="3143250"/>
            <a:ext cx="4572000" cy="928688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>
                <a:solidFill>
                  <a:schemeClr val="bg1">
                    <a:lumMod val="95000"/>
                    <a:lumOff val="5000"/>
                  </a:schemeClr>
                </a:solidFill>
              </a:rPr>
              <a:t>di sekolah/madrasah tempat guru pemula bertugas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000500" y="4572000"/>
            <a:ext cx="4572000" cy="1214438"/>
          </a:xfrm>
          <a:prstGeom prst="roundRect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/>
              <a:t>satu tahun (dengan waktu bimbingan satu hari perminggu) dan dapat diperpanjang kembali selama satu tahun </a:t>
            </a:r>
          </a:p>
        </p:txBody>
      </p:sp>
      <p:sp>
        <p:nvSpPr>
          <p:cNvPr id="13" name="Striped Right Arrow 12"/>
          <p:cNvSpPr/>
          <p:nvPr/>
        </p:nvSpPr>
        <p:spPr>
          <a:xfrm>
            <a:off x="3000375" y="1714500"/>
            <a:ext cx="857250" cy="928688"/>
          </a:xfrm>
          <a:prstGeom prst="stripedRightArrow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4" name="Striped Right Arrow 13"/>
          <p:cNvSpPr/>
          <p:nvPr/>
        </p:nvSpPr>
        <p:spPr>
          <a:xfrm>
            <a:off x="3000375" y="3143250"/>
            <a:ext cx="857250" cy="928688"/>
          </a:xfrm>
          <a:prstGeom prst="stripedRightArrow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5" name="Striped Right Arrow 14"/>
          <p:cNvSpPr/>
          <p:nvPr/>
        </p:nvSpPr>
        <p:spPr>
          <a:xfrm>
            <a:off x="3071813" y="4714875"/>
            <a:ext cx="857250" cy="928688"/>
          </a:xfrm>
          <a:prstGeom prst="stripedRightArrow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KETENTUAN PEMBIMBING</a:t>
            </a:r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83CB-3681-40D0-A12E-9C9F2DA6D6EC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ight Arrow 32"/>
          <p:cNvSpPr/>
          <p:nvPr/>
        </p:nvSpPr>
        <p:spPr>
          <a:xfrm>
            <a:off x="285750" y="-285750"/>
            <a:ext cx="8715375" cy="8358188"/>
          </a:xfrm>
          <a:prstGeom prst="rightArrow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1214438" y="1928813"/>
            <a:ext cx="1447800" cy="392906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latin typeface="Arial" pitchFamily="34" charset="0"/>
                <a:cs typeface="Arial" pitchFamily="34" charset="0"/>
              </a:rPr>
              <a:t>B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ln-1</a:t>
            </a:r>
            <a:endParaRPr lang="id-ID" b="1" dirty="0" smtClean="0"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b="1" dirty="0" smtClean="0">
                <a:latin typeface="Arial" pitchFamily="34" charset="0"/>
                <a:cs typeface="Arial" pitchFamily="34" charset="0"/>
              </a:rPr>
              <a:t>PERSIAPAN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000750" y="2000250"/>
            <a:ext cx="1285894" cy="3786188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latin typeface="Arial" pitchFamily="34" charset="0"/>
                <a:cs typeface="Arial" pitchFamily="34" charset="0"/>
              </a:rPr>
              <a:t>Bln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11</a:t>
            </a:r>
            <a:r>
              <a:rPr lang="id-ID" b="1" dirty="0" smtClean="0">
                <a:latin typeface="Arial" pitchFamily="34" charset="0"/>
                <a:cs typeface="Arial" pitchFamily="34" charset="0"/>
              </a:rPr>
              <a:t>-12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200" b="1" dirty="0" smtClean="0">
                <a:latin typeface="Arial" pitchFamily="34" charset="0"/>
                <a:cs typeface="Arial" pitchFamily="34" charset="0"/>
              </a:rPr>
              <a:t>PELAPORAN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800350" y="1928813"/>
            <a:ext cx="1628775" cy="392906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latin typeface="Arial" pitchFamily="34" charset="0"/>
                <a:cs typeface="Arial" pitchFamily="34" charset="0"/>
              </a:rPr>
              <a:t>Bln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2 </a:t>
            </a:r>
            <a:r>
              <a:rPr lang="id-ID" b="1" dirty="0" smtClean="0">
                <a:latin typeface="Arial" pitchFamily="34" charset="0"/>
                <a:cs typeface="Arial" pitchFamily="34" charset="0"/>
              </a:rPr>
              <a:t>–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9</a:t>
            </a:r>
            <a:endParaRPr lang="id-ID" b="1" dirty="0" smtClean="0"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200" b="1" dirty="0" smtClean="0">
                <a:latin typeface="Arial" pitchFamily="34" charset="0"/>
                <a:cs typeface="Arial" pitchFamily="34" charset="0"/>
              </a:rPr>
              <a:t>PEMBIMBINGAN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4572000" y="2000250"/>
            <a:ext cx="1285875" cy="3857625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latin typeface="Arial" pitchFamily="34" charset="0"/>
                <a:cs typeface="Arial" pitchFamily="34" charset="0"/>
              </a:rPr>
              <a:t>Bln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10</a:t>
            </a:r>
            <a:r>
              <a:rPr lang="id-ID" b="1" dirty="0" smtClean="0">
                <a:latin typeface="Arial" pitchFamily="34" charset="0"/>
                <a:cs typeface="Arial" pitchFamily="34" charset="0"/>
              </a:rPr>
              <a:t>-11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b="1" dirty="0" smtClean="0">
                <a:latin typeface="Arial" pitchFamily="34" charset="0"/>
                <a:cs typeface="Arial" pitchFamily="34" charset="0"/>
              </a:rPr>
              <a:t>PENILAIAN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796925"/>
          </a:xfrm>
        </p:spPr>
        <p:txBody>
          <a:bodyPr rtlCol="0"/>
          <a:lstStyle/>
          <a:p>
            <a:pPr marL="54864" indent="0" algn="ctr" eaLnBrk="1" fontAlgn="auto" hangingPunct="1">
              <a:spcAft>
                <a:spcPts val="0"/>
              </a:spcAft>
              <a:defRPr/>
            </a:pPr>
            <a:r>
              <a:rPr lang="id-ID" sz="3600" b="1" dirty="0" smtClean="0">
                <a:solidFill>
                  <a:schemeClr val="tx2">
                    <a:satMod val="200000"/>
                  </a:schemeClr>
                </a:solidFill>
              </a:rPr>
              <a:t>Model alur pelaksanaan    </a:t>
            </a:r>
            <a:r>
              <a:rPr lang="en-US" sz="3600" b="1" dirty="0" smtClean="0">
                <a:solidFill>
                  <a:schemeClr val="tx2">
                    <a:satMod val="200000"/>
                  </a:schemeClr>
                </a:solidFill>
              </a:rPr>
              <a:t> P</a:t>
            </a:r>
            <a:r>
              <a:rPr lang="id-ID" sz="3600" b="1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tx2">
                    <a:satMod val="200000"/>
                  </a:schemeClr>
                </a:solidFill>
              </a:rPr>
              <a:t>I</a:t>
            </a:r>
            <a:r>
              <a:rPr lang="id-ID" sz="3600" b="1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tx2">
                    <a:satMod val="200000"/>
                  </a:schemeClr>
                </a:solidFill>
              </a:rPr>
              <a:t>G</a:t>
            </a:r>
            <a:r>
              <a:rPr lang="id-ID" sz="3600" b="1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tx2">
                    <a:satMod val="200000"/>
                  </a:schemeClr>
                </a:solidFill>
              </a:rPr>
              <a:t>P</a:t>
            </a:r>
            <a:r>
              <a:rPr lang="id-ID" sz="3600" b="1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endParaRPr lang="en-US" sz="2400" b="1" dirty="0" smtClean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85720" y="3286124"/>
            <a:ext cx="828676" cy="1357322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S1 &amp; PPG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285875" y="2643188"/>
            <a:ext cx="1285875" cy="571500"/>
          </a:xfrm>
          <a:prstGeom prst="roundRect">
            <a:avLst>
              <a:gd name="adj" fmla="val 19992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Need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Analysis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215080" y="2786063"/>
            <a:ext cx="857250" cy="1247775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dirty="0" err="1">
                <a:solidFill>
                  <a:schemeClr val="tx1"/>
                </a:solidFill>
              </a:rPr>
              <a:t>Pelaporan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857500" y="2786063"/>
            <a:ext cx="1500188" cy="1476375"/>
          </a:xfrm>
          <a:prstGeom prst="roundRect">
            <a:avLst/>
          </a:prstGeom>
          <a:solidFill>
            <a:srgbClr val="003300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</a:t>
            </a:r>
            <a:r>
              <a:rPr lang="id-ID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mbimbingan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ases</a:t>
            </a:r>
            <a:r>
              <a:rPr lang="id-ID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id-ID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id-ID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-1</a:t>
            </a:r>
            <a:r>
              <a:rPr lang="en-US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643438" y="2786063"/>
            <a:ext cx="1143000" cy="1247775"/>
          </a:xfrm>
          <a:prstGeom prst="roundRect">
            <a:avLst/>
          </a:prstGeom>
          <a:solidFill>
            <a:srgbClr val="003300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err="1">
                <a:solidFill>
                  <a:schemeClr val="tx1"/>
                </a:solidFill>
              </a:rPr>
              <a:t>Penilaian</a:t>
            </a:r>
            <a:endParaRPr lang="id-ID" sz="14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tx1"/>
                </a:solidFill>
              </a:rPr>
              <a:t>(as</a:t>
            </a:r>
            <a:r>
              <a:rPr lang="id-ID" sz="1200" b="1" dirty="0">
                <a:solidFill>
                  <a:schemeClr val="tx1"/>
                </a:solidFill>
              </a:rPr>
              <a:t>e</a:t>
            </a:r>
            <a:r>
              <a:rPr lang="en-US" sz="1200" b="1" dirty="0" smtClean="0">
                <a:solidFill>
                  <a:schemeClr val="tx1"/>
                </a:solidFill>
              </a:rPr>
              <a:t>s</a:t>
            </a:r>
            <a:r>
              <a:rPr lang="id-ID" sz="1200" b="1" dirty="0" smtClean="0">
                <a:solidFill>
                  <a:schemeClr val="tx1"/>
                </a:solidFill>
              </a:rPr>
              <a:t>s</a:t>
            </a:r>
            <a:r>
              <a:rPr lang="en-US" sz="1200" b="1" dirty="0" smtClean="0">
                <a:solidFill>
                  <a:schemeClr val="tx1"/>
                </a:solidFill>
              </a:rPr>
              <a:t>m</a:t>
            </a:r>
            <a:r>
              <a:rPr lang="id-ID" sz="1200" b="1" dirty="0" smtClean="0">
                <a:solidFill>
                  <a:schemeClr val="tx1"/>
                </a:solidFill>
              </a:rPr>
              <a:t>e</a:t>
            </a:r>
            <a:r>
              <a:rPr lang="en-US" sz="1200" b="1" dirty="0" smtClean="0">
                <a:solidFill>
                  <a:schemeClr val="tx1"/>
                </a:solidFill>
              </a:rPr>
              <a:t>n</a:t>
            </a:r>
            <a:r>
              <a:rPr lang="id-ID" sz="1200" b="1" dirty="0" smtClean="0">
                <a:solidFill>
                  <a:schemeClr val="tx1"/>
                </a:solidFill>
              </a:rPr>
              <a:t>t</a:t>
            </a:r>
            <a:r>
              <a:rPr lang="en-US" sz="1200" b="1" dirty="0" smtClean="0">
                <a:solidFill>
                  <a:schemeClr val="tx1"/>
                </a:solidFill>
              </a:rPr>
              <a:t>-2</a:t>
            </a:r>
            <a:r>
              <a:rPr lang="en-US" sz="12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286645" y="5572125"/>
            <a:ext cx="1785950" cy="857250"/>
          </a:xfrm>
          <a:prstGeom prst="round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/>
              <a:t>Jabatan </a:t>
            </a:r>
            <a:r>
              <a:rPr lang="id-ID" b="1" dirty="0" smtClean="0"/>
              <a:t>Fungsional Guru</a:t>
            </a:r>
            <a:endParaRPr lang="en-US" b="1" dirty="0"/>
          </a:p>
        </p:txBody>
      </p:sp>
      <p:sp>
        <p:nvSpPr>
          <p:cNvPr id="31" name="Oval 30"/>
          <p:cNvSpPr/>
          <p:nvPr/>
        </p:nvSpPr>
        <p:spPr>
          <a:xfrm>
            <a:off x="1442999" y="4929198"/>
            <a:ext cx="914400" cy="609600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/>
              <a:t>KS</a:t>
            </a:r>
          </a:p>
        </p:txBody>
      </p:sp>
      <p:sp>
        <p:nvSpPr>
          <p:cNvPr id="45" name="Oval 44"/>
          <p:cNvSpPr/>
          <p:nvPr/>
        </p:nvSpPr>
        <p:spPr>
          <a:xfrm>
            <a:off x="3143240" y="4929198"/>
            <a:ext cx="914400" cy="609600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/>
              <a:t>PB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1295400" y="3929070"/>
            <a:ext cx="1276350" cy="571500"/>
          </a:xfrm>
          <a:prstGeom prst="roundRect">
            <a:avLst>
              <a:gd name="adj" fmla="val 19992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Penunjuk</a:t>
            </a:r>
            <a:r>
              <a:rPr lang="id-ID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 PB</a:t>
            </a:r>
          </a:p>
        </p:txBody>
      </p:sp>
      <p:sp>
        <p:nvSpPr>
          <p:cNvPr id="62" name="Oval 61"/>
          <p:cNvSpPr/>
          <p:nvPr/>
        </p:nvSpPr>
        <p:spPr>
          <a:xfrm>
            <a:off x="4729170" y="4786322"/>
            <a:ext cx="914400" cy="1000132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Arial" pitchFamily="34" charset="0"/>
                <a:cs typeface="Arial" pitchFamily="34" charset="0"/>
              </a:rPr>
              <a:t>KS</a:t>
            </a:r>
            <a:endParaRPr lang="id-ID" sz="1600" b="1" dirty="0"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>
                <a:latin typeface="Arial" pitchFamily="34" charset="0"/>
                <a:cs typeface="Arial" pitchFamily="34" charset="0"/>
              </a:rPr>
              <a:t>PS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>
                <a:latin typeface="Arial" pitchFamily="34" charset="0"/>
                <a:cs typeface="Arial" pitchFamily="34" charset="0"/>
              </a:rPr>
              <a:t>PB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6229368" y="4714884"/>
            <a:ext cx="914400" cy="78581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/>
              <a:t>KS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7572406" y="4429125"/>
            <a:ext cx="1428750" cy="642938"/>
          </a:xfrm>
          <a:prstGeom prst="round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/>
              <a:t>SERTIFIKAT PI</a:t>
            </a:r>
            <a:endParaRPr lang="en-US" b="1" dirty="0"/>
          </a:p>
        </p:txBody>
      </p:sp>
      <p:sp>
        <p:nvSpPr>
          <p:cNvPr id="60" name="Rounded Rectangle 59"/>
          <p:cNvSpPr/>
          <p:nvPr/>
        </p:nvSpPr>
        <p:spPr>
          <a:xfrm>
            <a:off x="7786717" y="2643188"/>
            <a:ext cx="1000125" cy="1214437"/>
          </a:xfrm>
          <a:prstGeom prst="round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500" b="1" dirty="0"/>
              <a:t>Dinas Pndk/ Kantor Agama</a:t>
            </a:r>
            <a:endParaRPr lang="en-US" sz="1500" b="1" dirty="0"/>
          </a:p>
        </p:txBody>
      </p:sp>
      <p:sp>
        <p:nvSpPr>
          <p:cNvPr id="61" name="Right Arrow 60"/>
          <p:cNvSpPr/>
          <p:nvPr/>
        </p:nvSpPr>
        <p:spPr>
          <a:xfrm rot="5400000">
            <a:off x="8072466" y="3929063"/>
            <a:ext cx="500062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3" name="Right Arrow 62"/>
          <p:cNvSpPr/>
          <p:nvPr/>
        </p:nvSpPr>
        <p:spPr>
          <a:xfrm rot="5400000">
            <a:off x="8179622" y="5036344"/>
            <a:ext cx="285750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5" name="Up Arrow 64"/>
          <p:cNvSpPr/>
          <p:nvPr/>
        </p:nvSpPr>
        <p:spPr>
          <a:xfrm>
            <a:off x="1785938" y="4572003"/>
            <a:ext cx="214294" cy="214319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7" name="Up Arrow 66"/>
          <p:cNvSpPr/>
          <p:nvPr/>
        </p:nvSpPr>
        <p:spPr>
          <a:xfrm>
            <a:off x="3500438" y="4286250"/>
            <a:ext cx="214312" cy="642938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8" name="Up Arrow 67"/>
          <p:cNvSpPr/>
          <p:nvPr/>
        </p:nvSpPr>
        <p:spPr>
          <a:xfrm>
            <a:off x="5072063" y="4143375"/>
            <a:ext cx="214312" cy="642938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9" name="Up Arrow 68"/>
          <p:cNvSpPr/>
          <p:nvPr/>
        </p:nvSpPr>
        <p:spPr>
          <a:xfrm>
            <a:off x="6572266" y="4071938"/>
            <a:ext cx="214312" cy="500062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32" name="Right Arrow 31"/>
          <p:cNvSpPr/>
          <p:nvPr/>
        </p:nvSpPr>
        <p:spPr>
          <a:xfrm>
            <a:off x="7286648" y="3000372"/>
            <a:ext cx="500062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7FE-2936-4349-99AE-E995885DA22B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35" name="Slide Number Placeholder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1357290" y="3286124"/>
            <a:ext cx="1143008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 smtClean="0"/>
              <a:t>Penyusunan Pedoman PIGP</a:t>
            </a:r>
            <a:endParaRPr lang="id-ID" sz="1600" dirty="0"/>
          </a:p>
        </p:txBody>
      </p:sp>
    </p:spTree>
    <p:extLst>
      <p:ext uri="{BB962C8B-B14F-4D97-AF65-F5344CB8AC3E}">
        <p14:creationId xmlns:p14="http://schemas.microsoft.com/office/powerpoint/2010/main" val="400897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3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2" grpId="0" animBg="1"/>
      <p:bldP spid="29" grpId="0" animBg="1"/>
      <p:bldP spid="30" grpId="0" animBg="1"/>
      <p:bldP spid="8194" grpId="0"/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31" grpId="0" animBg="1"/>
      <p:bldP spid="45" grpId="0" animBg="1"/>
      <p:bldP spid="55" grpId="0" animBg="1"/>
      <p:bldP spid="62" grpId="0" animBg="1"/>
      <p:bldP spid="75" grpId="0" animBg="1"/>
      <p:bldP spid="51" grpId="0" animBg="1"/>
      <p:bldP spid="51" grpId="1" animBg="1"/>
      <p:bldP spid="60" grpId="0" animBg="1"/>
      <p:bldP spid="61" grpId="0" animBg="1"/>
      <p:bldP spid="63" grpId="0" animBg="1"/>
      <p:bldP spid="65" grpId="0" animBg="1"/>
      <p:bldP spid="67" grpId="0" animBg="1"/>
      <p:bldP spid="68" grpId="0" animBg="1"/>
      <p:bldP spid="69" grpId="0" animBg="1"/>
      <p:bldP spid="32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796925"/>
          </a:xfrm>
        </p:spPr>
        <p:txBody>
          <a:bodyPr rtlCol="0"/>
          <a:lstStyle/>
          <a:p>
            <a:pPr marL="54864" indent="0" algn="ctr" eaLnBrk="1" fontAlgn="auto" hangingPunct="1">
              <a:spcAft>
                <a:spcPts val="0"/>
              </a:spcAft>
              <a:defRPr/>
            </a:pPr>
            <a:r>
              <a:rPr lang="id-ID" sz="2800" b="1" i="1" dirty="0" smtClean="0">
                <a:solidFill>
                  <a:schemeClr val="tx2">
                    <a:satMod val="200000"/>
                  </a:schemeClr>
                </a:solidFill>
                <a:latin typeface="Bradley Hand ITC" pitchFamily="66" charset="0"/>
              </a:rPr>
              <a:t>LANJUTAN </a:t>
            </a:r>
            <a:r>
              <a:rPr lang="id-ID" sz="3600" b="1" dirty="0" smtClean="0">
                <a:solidFill>
                  <a:schemeClr val="tx2">
                    <a:satMod val="200000"/>
                  </a:schemeClr>
                </a:solidFill>
              </a:rPr>
              <a:t>    </a:t>
            </a:r>
            <a:r>
              <a:rPr lang="en-US" sz="3200" b="1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id-ID" sz="3200" b="1" dirty="0" smtClean="0">
                <a:solidFill>
                  <a:schemeClr val="tx2">
                    <a:satMod val="200000"/>
                  </a:schemeClr>
                </a:solidFill>
              </a:rPr>
              <a:t>model pelaksanaan  </a:t>
            </a:r>
            <a:r>
              <a:rPr lang="en-US" sz="3200" b="1" dirty="0" smtClean="0">
                <a:solidFill>
                  <a:schemeClr val="tx2">
                    <a:satMod val="200000"/>
                  </a:schemeClr>
                </a:solidFill>
              </a:rPr>
              <a:t>P</a:t>
            </a:r>
            <a:r>
              <a:rPr lang="id-ID" sz="3200" b="1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tx2">
                    <a:satMod val="200000"/>
                  </a:schemeClr>
                </a:solidFill>
              </a:rPr>
              <a:t>I</a:t>
            </a:r>
            <a:r>
              <a:rPr lang="id-ID" sz="3200" b="1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tx2">
                    <a:satMod val="200000"/>
                  </a:schemeClr>
                </a:solidFill>
              </a:rPr>
              <a:t>G</a:t>
            </a:r>
            <a:r>
              <a:rPr lang="id-ID" sz="3200" b="1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tx2">
                    <a:satMod val="200000"/>
                  </a:schemeClr>
                </a:solidFill>
              </a:rPr>
              <a:t>P</a:t>
            </a:r>
            <a:r>
              <a:rPr lang="id-ID" sz="3200" b="1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endParaRPr lang="en-US" sz="3200" b="1" dirty="0" smtClean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143750" y="1928813"/>
            <a:ext cx="1571625" cy="857250"/>
          </a:xfrm>
          <a:prstGeom prst="roundRect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/>
              <a:t>Jabatan fungsional Gr</a:t>
            </a:r>
            <a:endParaRPr lang="en-US" b="1" dirty="0"/>
          </a:p>
        </p:txBody>
      </p:sp>
      <p:sp>
        <p:nvSpPr>
          <p:cNvPr id="51" name="Rounded Rectangle 50"/>
          <p:cNvSpPr/>
          <p:nvPr/>
        </p:nvSpPr>
        <p:spPr>
          <a:xfrm>
            <a:off x="5000625" y="2071688"/>
            <a:ext cx="1428750" cy="857250"/>
          </a:xfrm>
          <a:prstGeom prst="roundRect">
            <a:avLst/>
          </a:prstGeom>
          <a:solidFill>
            <a:srgbClr val="CC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/>
              <a:t>SERTIFIKAT PI</a:t>
            </a:r>
            <a:endParaRPr lang="en-US" b="1" dirty="0"/>
          </a:p>
        </p:txBody>
      </p:sp>
      <p:sp>
        <p:nvSpPr>
          <p:cNvPr id="60" name="Rounded Rectangle 59"/>
          <p:cNvSpPr/>
          <p:nvPr/>
        </p:nvSpPr>
        <p:spPr>
          <a:xfrm>
            <a:off x="857250" y="1643063"/>
            <a:ext cx="1000125" cy="1571625"/>
          </a:xfrm>
          <a:prstGeom prst="roundRect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500" b="1" dirty="0"/>
              <a:t>DINAS Pndk/ Kantor Agama</a:t>
            </a:r>
            <a:endParaRPr lang="en-US" sz="1500" b="1" dirty="0"/>
          </a:p>
        </p:txBody>
      </p:sp>
      <p:sp>
        <p:nvSpPr>
          <p:cNvPr id="59" name="Right Arrow 58"/>
          <p:cNvSpPr/>
          <p:nvPr/>
        </p:nvSpPr>
        <p:spPr>
          <a:xfrm>
            <a:off x="357158" y="2214547"/>
            <a:ext cx="500063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1" name="Right Arrow 60"/>
          <p:cNvSpPr/>
          <p:nvPr/>
        </p:nvSpPr>
        <p:spPr>
          <a:xfrm rot="5400000">
            <a:off x="2857471" y="4071922"/>
            <a:ext cx="500062" cy="500062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32" name="Right Arrow 31"/>
          <p:cNvSpPr/>
          <p:nvPr/>
        </p:nvSpPr>
        <p:spPr>
          <a:xfrm>
            <a:off x="6500783" y="2214547"/>
            <a:ext cx="500063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33" name="Diamond 32"/>
          <p:cNvSpPr/>
          <p:nvPr/>
        </p:nvSpPr>
        <p:spPr>
          <a:xfrm>
            <a:off x="2143125" y="1785938"/>
            <a:ext cx="1714500" cy="1285875"/>
          </a:xfrm>
          <a:prstGeom prst="diamond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/>
              <a:t>Minimal nilai </a:t>
            </a:r>
            <a:r>
              <a:rPr lang="id-ID" b="1" dirty="0"/>
              <a:t>Baik</a:t>
            </a:r>
          </a:p>
        </p:txBody>
      </p:sp>
      <p:sp>
        <p:nvSpPr>
          <p:cNvPr id="34" name="Oval 33"/>
          <p:cNvSpPr/>
          <p:nvPr/>
        </p:nvSpPr>
        <p:spPr>
          <a:xfrm>
            <a:off x="4000500" y="2143125"/>
            <a:ext cx="714375" cy="5715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/>
              <a:t>YA</a:t>
            </a:r>
          </a:p>
        </p:txBody>
      </p:sp>
      <p:sp>
        <p:nvSpPr>
          <p:cNvPr id="36" name="Oval 35"/>
          <p:cNvSpPr/>
          <p:nvPr/>
        </p:nvSpPr>
        <p:spPr>
          <a:xfrm>
            <a:off x="2571750" y="3143250"/>
            <a:ext cx="1000125" cy="78581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/>
              <a:t>tidak</a:t>
            </a:r>
          </a:p>
        </p:txBody>
      </p:sp>
      <p:sp>
        <p:nvSpPr>
          <p:cNvPr id="37" name="Right Arrow 36"/>
          <p:cNvSpPr/>
          <p:nvPr/>
        </p:nvSpPr>
        <p:spPr>
          <a:xfrm>
            <a:off x="1928783" y="2214547"/>
            <a:ext cx="285750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38" name="Rounded Rectangle 37"/>
          <p:cNvSpPr/>
          <p:nvPr/>
        </p:nvSpPr>
        <p:spPr>
          <a:xfrm>
            <a:off x="2357438" y="4572000"/>
            <a:ext cx="1571625" cy="857250"/>
          </a:xfrm>
          <a:prstGeom prst="roundRect">
            <a:avLst/>
          </a:prstGeom>
          <a:solidFill>
            <a:srgbClr val="0033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latin typeface="Arial" pitchFamily="34" charset="0"/>
                <a:cs typeface="Arial" pitchFamily="34" charset="0"/>
              </a:rPr>
              <a:t>Perpanjangan induksi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Diamond 15"/>
          <p:cNvSpPr/>
          <p:nvPr/>
        </p:nvSpPr>
        <p:spPr>
          <a:xfrm>
            <a:off x="4643438" y="4286250"/>
            <a:ext cx="1714500" cy="1285875"/>
          </a:xfrm>
          <a:prstGeom prst="diamond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/>
              <a:t>Minimal nilai </a:t>
            </a:r>
            <a:r>
              <a:rPr lang="id-ID" b="1" dirty="0"/>
              <a:t>Baik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4071908" y="4643422"/>
            <a:ext cx="500063" cy="500062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0" name="Right Arrow 19"/>
          <p:cNvSpPr/>
          <p:nvPr/>
        </p:nvSpPr>
        <p:spPr>
          <a:xfrm>
            <a:off x="3786153" y="2214543"/>
            <a:ext cx="214312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1" name="Right Arrow 20"/>
          <p:cNvSpPr/>
          <p:nvPr/>
        </p:nvSpPr>
        <p:spPr>
          <a:xfrm>
            <a:off x="4786285" y="2214547"/>
            <a:ext cx="214312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2" name="Right Arrow 21"/>
          <p:cNvSpPr/>
          <p:nvPr/>
        </p:nvSpPr>
        <p:spPr>
          <a:xfrm rot="16200000">
            <a:off x="5322062" y="2893206"/>
            <a:ext cx="428629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3" name="Right Arrow 22"/>
          <p:cNvSpPr/>
          <p:nvPr/>
        </p:nvSpPr>
        <p:spPr>
          <a:xfrm rot="16200000">
            <a:off x="5393502" y="3893328"/>
            <a:ext cx="285750" cy="500062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4" name="Rounded Rectangle 23"/>
          <p:cNvSpPr/>
          <p:nvPr/>
        </p:nvSpPr>
        <p:spPr>
          <a:xfrm>
            <a:off x="7500938" y="4000500"/>
            <a:ext cx="1357312" cy="1500188"/>
          </a:xfrm>
          <a:prstGeom prst="roundRect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400" b="1" dirty="0"/>
          </a:p>
          <a:p>
            <a:pPr algn="ctr">
              <a:defRPr/>
            </a:pPr>
            <a:r>
              <a:rPr lang="en-US" sz="1400" dirty="0"/>
              <a:t>P</a:t>
            </a:r>
            <a:r>
              <a:rPr lang="id-ID" sz="1400" dirty="0"/>
              <a:t>NS yg diberi tugas mengajar tanpa jabatan fungsional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/>
          </a:p>
        </p:txBody>
      </p:sp>
      <p:sp>
        <p:nvSpPr>
          <p:cNvPr id="25" name="Right Arrow 24"/>
          <p:cNvSpPr/>
          <p:nvPr/>
        </p:nvSpPr>
        <p:spPr>
          <a:xfrm>
            <a:off x="6286471" y="4714859"/>
            <a:ext cx="214312" cy="500063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6" name="Right Arrow 25"/>
          <p:cNvSpPr/>
          <p:nvPr/>
        </p:nvSpPr>
        <p:spPr>
          <a:xfrm>
            <a:off x="7286615" y="4714859"/>
            <a:ext cx="214312" cy="500063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7" name="Oval 26"/>
          <p:cNvSpPr/>
          <p:nvPr/>
        </p:nvSpPr>
        <p:spPr>
          <a:xfrm>
            <a:off x="5072063" y="3429000"/>
            <a:ext cx="857250" cy="5715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/>
              <a:t>YA</a:t>
            </a:r>
          </a:p>
        </p:txBody>
      </p:sp>
      <p:sp>
        <p:nvSpPr>
          <p:cNvPr id="28" name="Oval 27"/>
          <p:cNvSpPr/>
          <p:nvPr/>
        </p:nvSpPr>
        <p:spPr>
          <a:xfrm>
            <a:off x="6500813" y="4500563"/>
            <a:ext cx="785812" cy="78581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/>
              <a:t>tidak</a:t>
            </a:r>
          </a:p>
        </p:txBody>
      </p:sp>
      <p:sp>
        <p:nvSpPr>
          <p:cNvPr id="39" name="Right Arrow 38"/>
          <p:cNvSpPr/>
          <p:nvPr/>
        </p:nvSpPr>
        <p:spPr>
          <a:xfrm>
            <a:off x="6500788" y="2214548"/>
            <a:ext cx="500063" cy="500062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9" name="Rounded Rectangle 28"/>
          <p:cNvSpPr/>
          <p:nvPr/>
        </p:nvSpPr>
        <p:spPr>
          <a:xfrm>
            <a:off x="2357438" y="5715000"/>
            <a:ext cx="4643437" cy="64293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latin typeface="Calibri" pitchFamily="34" charset="0"/>
                <a:cs typeface="Calibri" pitchFamily="34" charset="0"/>
              </a:rPr>
              <a:t>Dpt diusulkan utk diangkat dl Jab Fung gr bila  tlah dpt nilai min Baik pd th berikutnya</a:t>
            </a:r>
            <a:r>
              <a:rPr lang="id-ID" dirty="0"/>
              <a:t>.</a:t>
            </a:r>
          </a:p>
        </p:txBody>
      </p:sp>
      <p:sp>
        <p:nvSpPr>
          <p:cNvPr id="30" name="Bent Arrow 29"/>
          <p:cNvSpPr/>
          <p:nvPr/>
        </p:nvSpPr>
        <p:spPr>
          <a:xfrm flipH="1" flipV="1">
            <a:off x="7072313" y="5572125"/>
            <a:ext cx="1214437" cy="571500"/>
          </a:xfrm>
          <a:prstGeom prst="bentArrow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6867F-DD40-46A0-9E75-6EE35B160AC8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35" name="Slide Number Placeholder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83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PERSIAPAN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</p:nvPr>
        </p:nvGraphicFramePr>
        <p:xfrm>
          <a:off x="609600" y="1600200"/>
          <a:ext cx="7924800" cy="4757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4AF8E-BFD4-4287-BB6C-26B8957BAB33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Tahap pembimbingan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77892625"/>
              </p:ext>
            </p:extLst>
          </p:nvPr>
        </p:nvGraphicFramePr>
        <p:xfrm>
          <a:off x="571472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FECFA-10ED-4F7C-94D8-64D4285B785F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PENGGUNAAN pk PADA Tahap persiapan</a:t>
            </a:r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83CB-3681-40D0-A12E-9C9F2DA6D6EC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Pelaksanaan pembimbingan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6920013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11EC-3453-406C-B2BA-8E04938FFA0B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2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CF7171-6A1E-4C50-8CB3-CA2F10BC8B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2FCF7171-6A1E-4C50-8CB3-CA2F10BC8B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2FCF7171-6A1E-4C50-8CB3-CA2F10BC8B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2FCF7171-6A1E-4C50-8CB3-CA2F10BC8B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43FAC5-781E-4B49-8CE5-B63B219F2E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9D43FAC5-781E-4B49-8CE5-B63B219F2E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9D43FAC5-781E-4B49-8CE5-B63B219F2E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9D43FAC5-781E-4B49-8CE5-B63B219F2E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C3204E0-162C-49E9-AC14-8E8CF353D0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0C3204E0-162C-49E9-AC14-8E8CF353D0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0C3204E0-162C-49E9-AC14-8E8CF353D0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0C3204E0-162C-49E9-AC14-8E8CF353D0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DE0BFB-36F0-4AA6-A7D2-F2B6B7C66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graphicEl>
                                              <a:dgm id="{E7DE0BFB-36F0-4AA6-A7D2-F2B6B7C665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graphicEl>
                                              <a:dgm id="{E7DE0BFB-36F0-4AA6-A7D2-F2B6B7C66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E7DE0BFB-36F0-4AA6-A7D2-F2B6B7C66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06D0AC-651E-474A-A7DA-75D0CECAC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graphicEl>
                                              <a:dgm id="{9206D0AC-651E-474A-A7DA-75D0CECACC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9206D0AC-651E-474A-A7DA-75D0CECAC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9206D0AC-651E-474A-A7DA-75D0CECAC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71DA82D-02B9-463E-AC2D-DD166D003E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graphicEl>
                                              <a:dgm id="{371DA82D-02B9-463E-AC2D-DD166D003E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dgm id="{371DA82D-02B9-463E-AC2D-DD166D003E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371DA82D-02B9-463E-AC2D-DD166D003E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DCC3CA-5986-4F16-8E66-0DCD4EC2A0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graphicEl>
                                              <a:dgm id="{C1DCC3CA-5986-4F16-8E66-0DCD4EC2A0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C1DCC3CA-5986-4F16-8E66-0DCD4EC2A0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dgm id="{C1DCC3CA-5986-4F16-8E66-0DCD4EC2A0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5A7250E-7ADD-4D04-B189-562AFB4047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graphicEl>
                                              <a:dgm id="{95A7250E-7ADD-4D04-B189-562AFB4047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95A7250E-7ADD-4D04-B189-562AFB4047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graphicEl>
                                              <a:dgm id="{95A7250E-7ADD-4D04-B189-562AFB4047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6B372A-6863-4924-9713-2BAF03D5A7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graphicEl>
                                              <a:dgm id="{116B372A-6863-4924-9713-2BAF03D5A7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graphicEl>
                                              <a:dgm id="{116B372A-6863-4924-9713-2BAF03D5A7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116B372A-6863-4924-9713-2BAF03D5A7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Tahap observasi pembelajaran 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02037376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7F19-177E-49AB-84CE-816EB09CD179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Pihak terkait dalam proses pembimbingan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C02E8-9362-4DB0-ABA9-3EB8BB53FC65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/>
          <p:cNvSpPr/>
          <p:nvPr/>
        </p:nvSpPr>
        <p:spPr>
          <a:xfrm>
            <a:off x="5715000" y="1066800"/>
            <a:ext cx="2438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971800" y="1066800"/>
            <a:ext cx="2438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81000" y="1066800"/>
            <a:ext cx="2438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57200" y="1143000"/>
            <a:ext cx="2286000" cy="762000"/>
          </a:xfrm>
          <a:prstGeom prst="rect">
            <a:avLst/>
          </a:prstGeom>
          <a:noFill/>
          <a:ln w="25400">
            <a:noFill/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EFEKTIFITAS GURU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0" y="1143000"/>
            <a:ext cx="2286000" cy="762000"/>
          </a:xfrm>
          <a:prstGeom prst="rect">
            <a:avLst/>
          </a:prstGeom>
          <a:noFill/>
          <a:ln w="25400">
            <a:noFill/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PRESTASI SISWA</a:t>
            </a:r>
            <a:endParaRPr lang="id-ID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91200" y="1143000"/>
            <a:ext cx="2286000" cy="762000"/>
          </a:xfrm>
          <a:prstGeom prst="rect">
            <a:avLst/>
          </a:prstGeom>
          <a:noFill/>
          <a:ln w="25400">
            <a:noFill/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HASIL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2133600"/>
            <a:ext cx="1447800" cy="6858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SANGAT EFEKTIF</a:t>
            </a:r>
            <a:endParaRPr lang="id-ID" dirty="0"/>
          </a:p>
        </p:txBody>
      </p:sp>
      <p:sp>
        <p:nvSpPr>
          <p:cNvPr id="9" name="Rectangle 8"/>
          <p:cNvSpPr/>
          <p:nvPr/>
        </p:nvSpPr>
        <p:spPr>
          <a:xfrm>
            <a:off x="838200" y="2819400"/>
            <a:ext cx="1447800" cy="6858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10" name="Rectangle 9"/>
          <p:cNvSpPr/>
          <p:nvPr/>
        </p:nvSpPr>
        <p:spPr>
          <a:xfrm>
            <a:off x="838200" y="3505200"/>
            <a:ext cx="1447800" cy="6858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11" name="Rectangle 10"/>
          <p:cNvSpPr/>
          <p:nvPr/>
        </p:nvSpPr>
        <p:spPr>
          <a:xfrm>
            <a:off x="838200" y="4191000"/>
            <a:ext cx="1447800" cy="685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12" name="Rectangle 11"/>
          <p:cNvSpPr/>
          <p:nvPr/>
        </p:nvSpPr>
        <p:spPr>
          <a:xfrm>
            <a:off x="838200" y="4876800"/>
            <a:ext cx="14478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</a:rPr>
              <a:t>KURANG EFEKTI</a:t>
            </a:r>
            <a:r>
              <a:rPr lang="id-ID" dirty="0">
                <a:solidFill>
                  <a:schemeClr val="bg1"/>
                </a:solidFill>
              </a:rPr>
              <a:t>F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429000" y="2133600"/>
            <a:ext cx="1447800" cy="990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TINGGI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29000" y="3124200"/>
            <a:ext cx="1447800" cy="990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</a:rPr>
              <a:t>SEDANG</a:t>
            </a:r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429000" y="4114800"/>
            <a:ext cx="1447800" cy="9906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RENDAH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791200" y="2743200"/>
            <a:ext cx="2971800" cy="13716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/>
              <a:t>Setelah</a:t>
            </a:r>
            <a:r>
              <a:rPr lang="en-US" sz="1600" dirty="0"/>
              <a:t> </a:t>
            </a:r>
            <a:r>
              <a:rPr lang="en-US" sz="1600" dirty="0" err="1"/>
              <a:t>satu</a:t>
            </a:r>
            <a:r>
              <a:rPr lang="en-US" sz="1600" dirty="0"/>
              <a:t> </a:t>
            </a:r>
            <a:r>
              <a:rPr lang="en-US" sz="1600" dirty="0" err="1"/>
              <a:t>tahun</a:t>
            </a:r>
            <a:r>
              <a:rPr lang="en-US" sz="1600" dirty="0"/>
              <a:t>, guru yang </a:t>
            </a:r>
            <a:r>
              <a:rPr lang="en-US" sz="1600" dirty="0" err="1"/>
              <a:t>efektif</a:t>
            </a:r>
            <a:r>
              <a:rPr lang="en-US" sz="1600" dirty="0"/>
              <a:t> </a:t>
            </a:r>
            <a:r>
              <a:rPr lang="en-US" sz="1600" dirty="0" err="1"/>
              <a:t>dapat</a:t>
            </a:r>
            <a:r>
              <a:rPr lang="en-US" sz="1600" dirty="0"/>
              <a:t> </a:t>
            </a:r>
            <a:r>
              <a:rPr lang="en-US" sz="1600" dirty="0" err="1"/>
              <a:t>meningkatkan</a:t>
            </a:r>
            <a:r>
              <a:rPr lang="en-US" sz="1600" dirty="0"/>
              <a:t> </a:t>
            </a:r>
            <a:r>
              <a:rPr lang="en-US" sz="1600" dirty="0" err="1"/>
              <a:t>prestasi</a:t>
            </a:r>
            <a:r>
              <a:rPr lang="en-US" sz="1600" dirty="0"/>
              <a:t> </a:t>
            </a:r>
            <a:r>
              <a:rPr lang="en-US" sz="1600" dirty="0" err="1"/>
              <a:t>siswa</a:t>
            </a:r>
            <a:r>
              <a:rPr lang="en-US" sz="1600" dirty="0"/>
              <a:t> (53%), </a:t>
            </a:r>
            <a:r>
              <a:rPr lang="en-US" sz="1600" dirty="0" err="1"/>
              <a:t>setelah</a:t>
            </a:r>
            <a:r>
              <a:rPr lang="en-US" sz="1600" dirty="0"/>
              <a:t> </a:t>
            </a:r>
            <a:r>
              <a:rPr lang="en-US" sz="1600" dirty="0" err="1"/>
              <a:t>tiga</a:t>
            </a:r>
            <a:r>
              <a:rPr lang="en-US" sz="1600" dirty="0"/>
              <a:t> </a:t>
            </a:r>
            <a:r>
              <a:rPr lang="en-US" sz="1600" dirty="0" err="1"/>
              <a:t>tahun</a:t>
            </a:r>
            <a:r>
              <a:rPr lang="en-US" sz="1600" dirty="0"/>
              <a:t> </a:t>
            </a:r>
            <a:r>
              <a:rPr lang="en-US" sz="1600" dirty="0" err="1"/>
              <a:t>dapat</a:t>
            </a:r>
            <a:r>
              <a:rPr lang="en-US" sz="1600" dirty="0"/>
              <a:t> </a:t>
            </a:r>
            <a:r>
              <a:rPr lang="en-US" sz="1600" dirty="0" err="1"/>
              <a:t>meningkat</a:t>
            </a:r>
            <a:r>
              <a:rPr lang="en-US" sz="1600" dirty="0"/>
              <a:t> 83%</a:t>
            </a:r>
            <a:endParaRPr lang="id-ID" sz="1600" dirty="0"/>
          </a:p>
        </p:txBody>
      </p:sp>
      <p:sp>
        <p:nvSpPr>
          <p:cNvPr id="17" name="Rectangle 16"/>
          <p:cNvSpPr/>
          <p:nvPr/>
        </p:nvSpPr>
        <p:spPr>
          <a:xfrm>
            <a:off x="5791200" y="4114800"/>
            <a:ext cx="2971800" cy="1295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chemeClr val="bg1"/>
                </a:solidFill>
              </a:rPr>
              <a:t>Setelah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satu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tahun</a:t>
            </a:r>
            <a:r>
              <a:rPr lang="en-US" sz="1600" dirty="0">
                <a:solidFill>
                  <a:schemeClr val="bg1"/>
                </a:solidFill>
              </a:rPr>
              <a:t>, guru yang </a:t>
            </a:r>
            <a:r>
              <a:rPr lang="en-US" sz="1600" dirty="0" err="1">
                <a:solidFill>
                  <a:schemeClr val="bg1"/>
                </a:solidFill>
              </a:rPr>
              <a:t>kurang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efektif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dapat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meningkatkan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prestasi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siswa</a:t>
            </a:r>
            <a:r>
              <a:rPr lang="en-US" sz="1600" dirty="0">
                <a:solidFill>
                  <a:schemeClr val="bg1"/>
                </a:solidFill>
              </a:rPr>
              <a:t> (14%), </a:t>
            </a:r>
            <a:r>
              <a:rPr lang="en-US" sz="1600" dirty="0" err="1">
                <a:solidFill>
                  <a:schemeClr val="bg1"/>
                </a:solidFill>
              </a:rPr>
              <a:t>setelah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tiga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tahun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dapat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meningkat</a:t>
            </a:r>
            <a:r>
              <a:rPr lang="en-US" sz="1600" dirty="0">
                <a:solidFill>
                  <a:schemeClr val="bg1"/>
                </a:solidFill>
              </a:rPr>
              <a:t> 29%</a:t>
            </a:r>
            <a:endParaRPr lang="id-ID" sz="16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791200" y="5562600"/>
            <a:ext cx="2971800" cy="4572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solidFill>
                  <a:schemeClr val="tx1"/>
                </a:solidFill>
              </a:rPr>
              <a:t>Selisih</a:t>
            </a:r>
            <a:r>
              <a:rPr lang="en-US" dirty="0">
                <a:solidFill>
                  <a:schemeClr val="tx1"/>
                </a:solidFill>
              </a:rPr>
              <a:t> = </a:t>
            </a:r>
            <a:r>
              <a:rPr lang="en-US" dirty="0" err="1">
                <a:solidFill>
                  <a:schemeClr val="tx1"/>
                </a:solidFill>
              </a:rPr>
              <a:t>lebih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50%</a:t>
            </a:r>
            <a:endParaRPr lang="id-ID" dirty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076450" y="2402463"/>
            <a:ext cx="1333500" cy="1850882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2" idx="3"/>
          </p:cNvCxnSpPr>
          <p:nvPr/>
        </p:nvCxnSpPr>
        <p:spPr>
          <a:xfrm flipV="1">
            <a:off x="2286000" y="4800600"/>
            <a:ext cx="1143000" cy="419100"/>
          </a:xfrm>
          <a:prstGeom prst="straightConnector1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16" idx="1"/>
          </p:cNvCxnSpPr>
          <p:nvPr/>
        </p:nvCxnSpPr>
        <p:spPr>
          <a:xfrm rot="5400000" flipH="1" flipV="1">
            <a:off x="4788693" y="3498057"/>
            <a:ext cx="1071563" cy="93345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5" idx="3"/>
            <a:endCxn id="17" idx="1"/>
          </p:cNvCxnSpPr>
          <p:nvPr/>
        </p:nvCxnSpPr>
        <p:spPr>
          <a:xfrm>
            <a:off x="4876800" y="4610100"/>
            <a:ext cx="914400" cy="152400"/>
          </a:xfrm>
          <a:prstGeom prst="straightConnector1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31" name="TextBox 31"/>
          <p:cNvSpPr txBox="1">
            <a:spLocks noChangeArrowheads="1"/>
          </p:cNvSpPr>
          <p:nvPr/>
        </p:nvSpPr>
        <p:spPr bwMode="auto">
          <a:xfrm>
            <a:off x="228600" y="5943600"/>
            <a:ext cx="35258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Rockwell" pitchFamily="18" charset="0"/>
              </a:rPr>
              <a:t>Sumber: Dawson dan Billingsley (2000)</a:t>
            </a:r>
            <a:endParaRPr lang="id-ID" sz="1400" b="1">
              <a:latin typeface="Rockwell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Pk yang digunakan pada tahap pembimbingan</a:t>
            </a:r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83CB-3681-40D0-A12E-9C9F2DA6D6EC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PE</a:t>
            </a:r>
            <a:r>
              <a:rPr lang="id-ID" dirty="0" smtClean="0"/>
              <a:t>LAKSANAAN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4294967295"/>
          </p:nvPr>
        </p:nvGraphicFramePr>
        <p:xfrm>
          <a:off x="457200" y="16462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D187C3-55C4-46EE-BADF-273D0B117C21}" type="slidenum">
              <a:rPr lang="id-ID" smtClean="0"/>
              <a:pPr>
                <a:defRPr/>
              </a:pPr>
              <a:t>21</a:t>
            </a:fld>
            <a:endParaRPr lang="id-ID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C828-58AE-4F33-AB47-CDEA4C8CB5D1}" type="datetime1">
              <a:rPr lang="en-US" smtClean="0"/>
              <a:pPr/>
              <a:t>9/24/2019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PENILAIAN PADA PIGP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59491879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0DFE-9C9E-4839-ACC2-DDEB764ED5E9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41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1A4C96-A02E-4B0E-B852-E2256F10AB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261A4C96-A02E-4B0E-B852-E2256F10AB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261A4C96-A02E-4B0E-B852-E2256F10AB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261A4C96-A02E-4B0E-B852-E2256F10AB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BA3D1B-6C14-4892-83E2-5232B6DF0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80BA3D1B-6C14-4892-83E2-5232B6DF0D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80BA3D1B-6C14-4892-83E2-5232B6DF0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80BA3D1B-6C14-4892-83E2-5232B6DF0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2869A0-CCCE-40C0-B500-F35426590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9A2869A0-CCCE-40C0-B500-F354265902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9A2869A0-CCCE-40C0-B500-F35426590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9A2869A0-CCCE-40C0-B500-F35426590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56F859-6514-453F-A26D-47307FA1D6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graphicEl>
                                              <a:dgm id="{D356F859-6514-453F-A26D-47307FA1D6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graphicEl>
                                              <a:dgm id="{D356F859-6514-453F-A26D-47307FA1D6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D356F859-6514-453F-A26D-47307FA1D6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AB0A7D-E1FE-4456-8CCF-BB6E774BEC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graphicEl>
                                              <a:dgm id="{2CAB0A7D-E1FE-4456-8CCF-BB6E774BEC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2CAB0A7D-E1FE-4456-8CCF-BB6E774BEC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2CAB0A7D-E1FE-4456-8CCF-BB6E774BEC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EBAF9F-E658-41FF-995F-DE43E96333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graphicEl>
                                              <a:dgm id="{42EBAF9F-E658-41FF-995F-DE43E96333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dgm id="{42EBAF9F-E658-41FF-995F-DE43E96333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42EBAF9F-E658-41FF-995F-DE43E96333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6D8EFE-22F1-4E26-9E8F-5447723919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graphicEl>
                                              <a:dgm id="{DE6D8EFE-22F1-4E26-9E8F-5447723919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DE6D8EFE-22F1-4E26-9E8F-5447723919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dgm id="{DE6D8EFE-22F1-4E26-9E8F-5447723919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CDA9D4-8387-481D-B486-288426F932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graphicEl>
                                              <a:dgm id="{89CDA9D4-8387-481D-B486-288426F932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89CDA9D4-8387-481D-B486-288426F932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graphicEl>
                                              <a:dgm id="{89CDA9D4-8387-481D-B486-288426F932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6FF57B5-C111-454E-BA79-09AEC52724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graphicEl>
                                              <a:dgm id="{96FF57B5-C111-454E-BA79-09AEC52724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graphicEl>
                                              <a:dgm id="{96FF57B5-C111-454E-BA79-09AEC52724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96FF57B5-C111-454E-BA79-09AEC52724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PENILAIAN kinerja guru pemula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47892608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0DFE-9C9E-4839-ACC2-DDEB764ED5E9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Down Arrow 2"/>
          <p:cNvSpPr/>
          <p:nvPr/>
        </p:nvSpPr>
        <p:spPr>
          <a:xfrm>
            <a:off x="1457044" y="2996952"/>
            <a:ext cx="1440160" cy="64807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chemeClr val="bg1"/>
                </a:solidFill>
              </a:rPr>
              <a:t>dalam</a:t>
            </a:r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2339752" y="3933056"/>
            <a:ext cx="1368152" cy="64807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chemeClr val="bg1"/>
                </a:solidFill>
              </a:rPr>
              <a:t>pada</a:t>
            </a:r>
            <a:endParaRPr lang="id-ID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45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1A4C96-A02E-4B0E-B852-E2256F10AB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261A4C96-A02E-4B0E-B852-E2256F10AB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261A4C96-A02E-4B0E-B852-E2256F10AB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261A4C96-A02E-4B0E-B852-E2256F10AB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BA3D1B-6C14-4892-83E2-5232B6DF0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80BA3D1B-6C14-4892-83E2-5232B6DF0D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80BA3D1B-6C14-4892-83E2-5232B6DF0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80BA3D1B-6C14-4892-83E2-5232B6DF0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2869A0-CCCE-40C0-B500-F35426590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9A2869A0-CCCE-40C0-B500-F354265902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9A2869A0-CCCE-40C0-B500-F35426590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9A2869A0-CCCE-40C0-B500-F35426590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56F859-6514-453F-A26D-47307FA1D6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graphicEl>
                                              <a:dgm id="{D356F859-6514-453F-A26D-47307FA1D6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graphicEl>
                                              <a:dgm id="{D356F859-6514-453F-A26D-47307FA1D6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D356F859-6514-453F-A26D-47307FA1D6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AB0A7D-E1FE-4456-8CCF-BB6E774BEC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graphicEl>
                                              <a:dgm id="{2CAB0A7D-E1FE-4456-8CCF-BB6E774BEC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2CAB0A7D-E1FE-4456-8CCF-BB6E774BEC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2CAB0A7D-E1FE-4456-8CCF-BB6E774BEC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EBAF9F-E658-41FF-995F-DE43E96333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graphicEl>
                                              <a:dgm id="{42EBAF9F-E658-41FF-995F-DE43E96333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dgm id="{42EBAF9F-E658-41FF-995F-DE43E96333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42EBAF9F-E658-41FF-995F-DE43E96333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6D8EFE-22F1-4E26-9E8F-5447723919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graphicEl>
                                              <a:dgm id="{DE6D8EFE-22F1-4E26-9E8F-5447723919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DE6D8EFE-22F1-4E26-9E8F-5447723919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dgm id="{DE6D8EFE-22F1-4E26-9E8F-5447723919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  <p:bldP spid="3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Tahap Penilaian dan Penilai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46001808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D3B18-DE55-4606-B6F4-94BD45A66B78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2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893890-C929-4E0B-8E3F-0E4E3841C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60893890-C929-4E0B-8E3F-0E4E3841C7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60893890-C929-4E0B-8E3F-0E4E3841C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60893890-C929-4E0B-8E3F-0E4E3841C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717931-8F24-4EFC-A80C-05FD2EA722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48717931-8F24-4EFC-A80C-05FD2EA722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48717931-8F24-4EFC-A80C-05FD2EA722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48717931-8F24-4EFC-A80C-05FD2EA722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EACEC4-83F1-44FB-A4A7-F115E02A1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12EACEC4-83F1-44FB-A4A7-F115E02A13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12EACEC4-83F1-44FB-A4A7-F115E02A1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12EACEC4-83F1-44FB-A4A7-F115E02A1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F836474-CDB0-4C2D-AE77-7F1F3B2F00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graphicEl>
                                              <a:dgm id="{EF836474-CDB0-4C2D-AE77-7F1F3B2F00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graphicEl>
                                              <a:dgm id="{EF836474-CDB0-4C2D-AE77-7F1F3B2F00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EF836474-CDB0-4C2D-AE77-7F1F3B2F00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56841EA-079B-47D0-BBD7-9376D5BAA6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graphicEl>
                                              <a:dgm id="{356841EA-079B-47D0-BBD7-9376D5BAA6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graphicEl>
                                              <a:dgm id="{356841EA-079B-47D0-BBD7-9376D5BAA6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graphicEl>
                                              <a:dgm id="{356841EA-079B-47D0-BBD7-9376D5BAA6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A4DC4B-2205-4332-A47B-38FEB1707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graphicEl>
                                              <a:dgm id="{21A4DC4B-2205-4332-A47B-38FEB17072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dgm id="{21A4DC4B-2205-4332-A47B-38FEB1707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21A4DC4B-2205-4332-A47B-38FEB1707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863C26-57C4-4CDE-A8B8-FDCD2B738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graphicEl>
                                              <a:dgm id="{7D863C26-57C4-4CDE-A8B8-FDCD2B7389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graphicEl>
                                              <a:dgm id="{7D863C26-57C4-4CDE-A8B8-FDCD2B738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graphicEl>
                                              <a:dgm id="{7D863C26-57C4-4CDE-A8B8-FDCD2B738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07C4602-AA20-4F51-89CD-836F883EBC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graphicEl>
                                              <a:dgm id="{407C4602-AA20-4F51-89CD-836F883EBC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407C4602-AA20-4F51-89CD-836F883EBC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graphicEl>
                                              <a:dgm id="{407C4602-AA20-4F51-89CD-836F883EBC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E33629-4B76-43EE-8F92-138F9A50E2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graphicEl>
                                              <a:dgm id="{D3E33629-4B76-43EE-8F92-138F9A50E2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graphicEl>
                                              <a:dgm id="{D3E33629-4B76-43EE-8F92-138F9A50E2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graphicEl>
                                              <a:dgm id="{D3E33629-4B76-43EE-8F92-138F9A50E2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339484-F9F3-4153-B3FD-38AC2CE17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>
                                            <p:graphicEl>
                                              <a:dgm id="{83339484-F9F3-4153-B3FD-38AC2CE178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graphicEl>
                                              <a:dgm id="{83339484-F9F3-4153-B3FD-38AC2CE17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graphicEl>
                                              <a:dgm id="{83339484-F9F3-4153-B3FD-38AC2CE17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2374FA-C1CE-4F53-A363-7E69690A0A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">
                                            <p:graphicEl>
                                              <a:dgm id="{2F2374FA-C1CE-4F53-A363-7E69690A0A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graphicEl>
                                              <a:dgm id="{2F2374FA-C1CE-4F53-A363-7E69690A0A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graphicEl>
                                              <a:dgm id="{2F2374FA-C1CE-4F53-A363-7E69690A0A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EA2043-7E4D-452E-892C-5EB6794386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>
                                            <p:graphicEl>
                                              <a:dgm id="{9AEA2043-7E4D-452E-892C-5EB6794386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graphicEl>
                                              <a:dgm id="{9AEA2043-7E4D-452E-892C-5EB6794386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graphicEl>
                                              <a:dgm id="{9AEA2043-7E4D-452E-892C-5EB6794386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3728544-1C26-4639-9AA2-A4CDAB3435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graphicEl>
                                              <a:dgm id="{03728544-1C26-4639-9AA2-A4CDAB3435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graphicEl>
                                              <a:dgm id="{03728544-1C26-4639-9AA2-A4CDAB3435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graphicEl>
                                              <a:dgm id="{03728544-1C26-4639-9AA2-A4CDAB3435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8FC5E6-2E99-4BC6-B61A-13D62B4F8A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">
                                            <p:graphicEl>
                                              <a:dgm id="{318FC5E6-2E99-4BC6-B61A-13D62B4F8A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graphicEl>
                                              <a:dgm id="{318FC5E6-2E99-4BC6-B61A-13D62B4F8A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graphicEl>
                                              <a:dgm id="{318FC5E6-2E99-4BC6-B61A-13D62B4F8A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dirty="0"/>
              <a:t>PENILAIAN </a:t>
            </a:r>
            <a:r>
              <a:rPr lang="id-ID" dirty="0" smtClean="0"/>
              <a:t>TAHAP </a:t>
            </a:r>
            <a:r>
              <a:rPr lang="id-ID" dirty="0"/>
              <a:t>1 (</a:t>
            </a:r>
            <a:r>
              <a:rPr lang="id-ID" i="1" dirty="0"/>
              <a:t>Assessment for learning</a:t>
            </a:r>
            <a:r>
              <a:rPr lang="id-ID" dirty="0"/>
              <a:t>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12906447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41A0-14F4-4660-A1FF-247C0CBDD895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22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C56878-303B-4EF0-88DB-E30BEFA86A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46C56878-303B-4EF0-88DB-E30BEFA86A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46C56878-303B-4EF0-88DB-E30BEFA86A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46C56878-303B-4EF0-88DB-E30BEFA86A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7C8D5F-B3FC-4717-A67E-1468951D91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897C8D5F-B3FC-4717-A67E-1468951D91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897C8D5F-B3FC-4717-A67E-1468951D91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897C8D5F-B3FC-4717-A67E-1468951D91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104C413-CA2B-4D04-B852-4E143CB5E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E104C413-CA2B-4D04-B852-4E143CB5E1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E104C413-CA2B-4D04-B852-4E143CB5E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E104C413-CA2B-4D04-B852-4E143CB5E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665587-5D95-445A-93E9-C66C3ABA47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14665587-5D95-445A-93E9-C66C3ABA47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14665587-5D95-445A-93E9-C66C3ABA47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14665587-5D95-445A-93E9-C66C3ABA47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7B5BB4-B7BD-4BB6-AABA-C3322163F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A87B5BB4-B7BD-4BB6-AABA-C3322163F2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A87B5BB4-B7BD-4BB6-AABA-C3322163F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A87B5BB4-B7BD-4BB6-AABA-C3322163F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834339-E8F3-4513-B0C6-D34E96812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graphicEl>
                                              <a:dgm id="{27834339-E8F3-4513-B0C6-D34E96812A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27834339-E8F3-4513-B0C6-D34E96812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27834339-E8F3-4513-B0C6-D34E96812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7FA445-6E71-48FE-98B2-9A0E8B2F04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597FA445-6E71-48FE-98B2-9A0E8B2F04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597FA445-6E71-48FE-98B2-9A0E8B2F04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597FA445-6E71-48FE-98B2-9A0E8B2F04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792FFD-28D0-40EA-A4C7-1C10277EA4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graphicEl>
                                              <a:dgm id="{AE792FFD-28D0-40EA-A4C7-1C10277EA4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AE792FFD-28D0-40EA-A4C7-1C10277EA4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graphicEl>
                                              <a:dgm id="{AE792FFD-28D0-40EA-A4C7-1C10277EA4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045D97-F213-45B9-BDA1-35C3FF4EFF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graphicEl>
                                              <a:dgm id="{C4045D97-F213-45B9-BDA1-35C3FF4EFF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graphicEl>
                                              <a:dgm id="{C4045D97-F213-45B9-BDA1-35C3FF4EFF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graphicEl>
                                              <a:dgm id="{C4045D97-F213-45B9-BDA1-35C3FF4EFF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B0C43D-770F-4AB9-8DB5-96A58BF0C3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graphicEl>
                                              <a:dgm id="{66B0C43D-770F-4AB9-8DB5-96A58BF0C3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graphicEl>
                                              <a:dgm id="{66B0C43D-770F-4AB9-8DB5-96A58BF0C3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graphicEl>
                                              <a:dgm id="{66B0C43D-770F-4AB9-8DB5-96A58BF0C3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1A5E72-9C5D-4FC8-AD79-6331F05C4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graphicEl>
                                              <a:dgm id="{671A5E72-9C5D-4FC8-AD79-6331F05C49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graphicEl>
                                              <a:dgm id="{671A5E72-9C5D-4FC8-AD79-6331F05C4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graphicEl>
                                              <a:dgm id="{671A5E72-9C5D-4FC8-AD79-6331F05C4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dirty="0"/>
              <a:t>PENILAIAN </a:t>
            </a:r>
            <a:r>
              <a:rPr lang="id-ID" dirty="0" smtClean="0"/>
              <a:t>TAHAP 2 </a:t>
            </a:r>
            <a:br>
              <a:rPr lang="id-ID" dirty="0" smtClean="0"/>
            </a:br>
            <a:r>
              <a:rPr lang="id-ID" dirty="0" smtClean="0"/>
              <a:t>(</a:t>
            </a:r>
            <a:r>
              <a:rPr lang="id-ID" i="1" dirty="0"/>
              <a:t>Assessment </a:t>
            </a:r>
            <a:r>
              <a:rPr lang="id-ID" i="1" dirty="0" smtClean="0"/>
              <a:t>of </a:t>
            </a:r>
            <a:r>
              <a:rPr lang="id-ID" i="1" dirty="0"/>
              <a:t>learning</a:t>
            </a:r>
            <a:r>
              <a:rPr lang="id-ID" dirty="0"/>
              <a:t>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69215906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EDF10-F532-4E26-A155-6C85E55E0D11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C56878-303B-4EF0-88DB-E30BEFA86A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46C56878-303B-4EF0-88DB-E30BEFA86A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46C56878-303B-4EF0-88DB-E30BEFA86A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46C56878-303B-4EF0-88DB-E30BEFA86A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7C8D5F-B3FC-4717-A67E-1468951D91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897C8D5F-B3FC-4717-A67E-1468951D91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897C8D5F-B3FC-4717-A67E-1468951D91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897C8D5F-B3FC-4717-A67E-1468951D91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104C413-CA2B-4D04-B852-4E143CB5E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E104C413-CA2B-4D04-B852-4E143CB5E1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E104C413-CA2B-4D04-B852-4E143CB5E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E104C413-CA2B-4D04-B852-4E143CB5E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665587-5D95-445A-93E9-C66C3ABA47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14665587-5D95-445A-93E9-C66C3ABA47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14665587-5D95-445A-93E9-C66C3ABA47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14665587-5D95-445A-93E9-C66C3ABA47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7B5BB4-B7BD-4BB6-AABA-C3322163F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A87B5BB4-B7BD-4BB6-AABA-C3322163F2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A87B5BB4-B7BD-4BB6-AABA-C3322163F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A87B5BB4-B7BD-4BB6-AABA-C3322163F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834339-E8F3-4513-B0C6-D34E96812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graphicEl>
                                              <a:dgm id="{27834339-E8F3-4513-B0C6-D34E96812A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27834339-E8F3-4513-B0C6-D34E96812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27834339-E8F3-4513-B0C6-D34E96812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7FA445-6E71-48FE-98B2-9A0E8B2F04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597FA445-6E71-48FE-98B2-9A0E8B2F04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597FA445-6E71-48FE-98B2-9A0E8B2F04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597FA445-6E71-48FE-98B2-9A0E8B2F04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792FFD-28D0-40EA-A4C7-1C10277EA4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graphicEl>
                                              <a:dgm id="{AE792FFD-28D0-40EA-A4C7-1C10277EA4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AE792FFD-28D0-40EA-A4C7-1C10277EA4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graphicEl>
                                              <a:dgm id="{AE792FFD-28D0-40EA-A4C7-1C10277EA4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045D97-F213-45B9-BDA1-35C3FF4EFF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graphicEl>
                                              <a:dgm id="{C4045D97-F213-45B9-BDA1-35C3FF4EFF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graphicEl>
                                              <a:dgm id="{C4045D97-F213-45B9-BDA1-35C3FF4EFF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graphicEl>
                                              <a:dgm id="{C4045D97-F213-45B9-BDA1-35C3FF4EFF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B0C43D-770F-4AB9-8DB5-96A58BF0C3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graphicEl>
                                              <a:dgm id="{66B0C43D-770F-4AB9-8DB5-96A58BF0C3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graphicEl>
                                              <a:dgm id="{66B0C43D-770F-4AB9-8DB5-96A58BF0C3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graphicEl>
                                              <a:dgm id="{66B0C43D-770F-4AB9-8DB5-96A58BF0C3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1A5E72-9C5D-4FC8-AD79-6331F05C4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graphicEl>
                                              <a:dgm id="{671A5E72-9C5D-4FC8-AD79-6331F05C49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graphicEl>
                                              <a:dgm id="{671A5E72-9C5D-4FC8-AD79-6331F05C4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graphicEl>
                                              <a:dgm id="{671A5E72-9C5D-4FC8-AD79-6331F05C4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Format-format Penilaian</a:t>
            </a:r>
            <a:endParaRPr lang="id-ID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50998332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38C3-8F8E-4022-9780-EB7A965C3B91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77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C8D82D7-2ACF-48FD-B0AC-CEE18C4C1C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graphicEl>
                                              <a:dgm id="{BC8D82D7-2ACF-48FD-B0AC-CEE18C4C1C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B77C7BD-8A27-446B-80FC-87AE835E9B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graphicEl>
                                              <a:dgm id="{9B77C7BD-8A27-446B-80FC-87AE835E9B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C457AF1-CE10-46DC-84D5-AAE62788D9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>
                                            <p:graphicEl>
                                              <a:dgm id="{FC457AF1-CE10-46DC-84D5-AAE62788D9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78E9109-CE6E-4178-BE2E-F2ADAA690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>
                                            <p:graphicEl>
                                              <a:dgm id="{A78E9109-CE6E-4178-BE2E-F2ADAA6906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C805B84-73D2-4422-B8AF-27F274BCF8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">
                                            <p:graphicEl>
                                              <a:dgm id="{9C805B84-73D2-4422-B8AF-27F274BCF8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DE770D-BA3E-479D-904F-68CD629702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">
                                            <p:graphicEl>
                                              <a:dgm id="{70DE770D-BA3E-479D-904F-68CD629702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788FF55-9B32-498B-8EA7-9BA7961E53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6">
                                            <p:graphicEl>
                                              <a:dgm id="{1788FF55-9B32-498B-8EA7-9BA7961E53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030940E-C9B4-4F8B-A06E-9F29782766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6">
                                            <p:graphicEl>
                                              <a:dgm id="{3030940E-C9B4-4F8B-A06E-9F29782766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4E6CD77-524A-45AF-8AA8-0190B92EB2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6">
                                            <p:graphicEl>
                                              <a:dgm id="{64E6CD77-524A-45AF-8AA8-0190B92EB2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6343274-D6AA-40C5-8FE1-F522A8041E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6">
                                            <p:graphicEl>
                                              <a:dgm id="{A6343274-D6AA-40C5-8FE1-F522A8041E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Format yang digunakan dalam observasi pembelajaran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30490543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3248E-3E79-4DBC-9FAC-96A22C9DF51A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91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96BE6F-CBC8-4280-AD20-6EA9FF27C2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>
                                            <p:graphicEl>
                                              <a:dgm id="{3696BE6F-CBC8-4280-AD20-6EA9FF27C2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266752-880F-41F1-B9B4-4B214EF9B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graphicEl>
                                              <a:dgm id="{9D266752-880F-41F1-B9B4-4B214EF9B0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1479144-0475-4F21-9610-F79565158C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graphicEl>
                                              <a:dgm id="{A1479144-0475-4F21-9610-F79565158C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A38BC6-41D8-4768-9B54-85775BE17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graphicEl>
                                              <a:dgm id="{E5A38BC6-41D8-4768-9B54-85775BE176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830C209-EF64-41CD-AE1D-06242D372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">
                                            <p:graphicEl>
                                              <a:dgm id="{0830C209-EF64-41CD-AE1D-06242D3725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F3344F-8932-40B6-8518-24DE5FFBED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graphicEl>
                                              <a:dgm id="{8CF3344F-8932-40B6-8518-24DE5FFBED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46FE05-2BCB-42AD-B759-882AEF748C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4">
                                            <p:graphicEl>
                                              <a:dgm id="{F746FE05-2BCB-42AD-B759-882AEF748C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C40028D-2EF1-46FB-825F-4BA90A7BA0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4">
                                            <p:graphicEl>
                                              <a:dgm id="{DC40028D-2EF1-46FB-825F-4BA90A7BA0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62B3C4-3888-4858-981E-2708BE1A56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4">
                                            <p:graphicEl>
                                              <a:dgm id="{B962B3C4-3888-4858-981E-2708BE1A56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DAA017-A7B6-4D5B-BDA8-E92C8A95A0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4">
                                            <p:graphicEl>
                                              <a:dgm id="{89DAA017-A7B6-4D5B-BDA8-E92C8A95A0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C62ED5-FD9E-4430-82EE-2E65CA12FC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">
                                            <p:graphicEl>
                                              <a:dgm id="{20C62ED5-FD9E-4430-82EE-2E65CA12FC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ADEA45-27C6-42EF-9912-0778A0EEE3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4">
                                            <p:graphicEl>
                                              <a:dgm id="{86ADEA45-27C6-42EF-9912-0778A0EEE3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Langkah-langkah penentan nilai kinerja</a:t>
            </a:r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83CB-3681-40D0-A12E-9C9F2DA6D6EC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81399335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57250" y="3571875"/>
            <a:ext cx="1500188" cy="500063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6" name="Rectangle 5"/>
          <p:cNvSpPr/>
          <p:nvPr/>
        </p:nvSpPr>
        <p:spPr>
          <a:xfrm>
            <a:off x="928688" y="5572125"/>
            <a:ext cx="1928812" cy="500063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71500" y="3000375"/>
            <a:ext cx="8229600" cy="33543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id-ID" sz="3200" dirty="0">
                <a:solidFill>
                  <a:srgbClr val="FFFF00"/>
                </a:solidFill>
                <a:latin typeface="+mn-lt"/>
                <a:cs typeface="+mn-cs"/>
              </a:rPr>
              <a:t>   </a:t>
            </a:r>
            <a:r>
              <a:rPr lang="id-ID" sz="2800" dirty="0">
                <a:solidFill>
                  <a:srgbClr val="FFFF00"/>
                </a:solidFill>
                <a:latin typeface="+mn-lt"/>
                <a:cs typeface="+mn-cs"/>
              </a:rPr>
              <a:t>JUMLAH GURU  YANG AKAN PENSIUN </a:t>
            </a:r>
            <a:r>
              <a:rPr lang="en-US" sz="2800" dirty="0" smtClean="0">
                <a:solidFill>
                  <a:srgbClr val="FFFF00"/>
                </a:solidFill>
                <a:latin typeface="+mn-lt"/>
                <a:cs typeface="+mn-cs"/>
              </a:rPr>
              <a:t>SEJAK 2009-2019</a:t>
            </a:r>
            <a:endParaRPr lang="id-ID" sz="2800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id-ID" sz="3200" dirty="0" smtClean="0">
                <a:solidFill>
                  <a:schemeClr val="tx1">
                    <a:lumMod val="95000"/>
                  </a:schemeClr>
                </a:solidFill>
                <a:latin typeface="+mn-lt"/>
                <a:cs typeface="+mn-cs"/>
              </a:rPr>
              <a:t>   </a:t>
            </a:r>
            <a:r>
              <a:rPr lang="id-ID" sz="3200" dirty="0">
                <a:solidFill>
                  <a:schemeClr val="tx1">
                    <a:lumMod val="95000"/>
                  </a:schemeClr>
                </a:solidFill>
                <a:latin typeface="+mn-lt"/>
                <a:cs typeface="+mn-cs"/>
              </a:rPr>
              <a:t>451.767  </a:t>
            </a:r>
            <a:r>
              <a:rPr lang="id-ID" sz="2800" dirty="0">
                <a:latin typeface="+mn-lt"/>
                <a:cs typeface="+mn-cs"/>
              </a:rPr>
              <a:t>guru kan pensiun dalam 10 tahun </a:t>
            </a:r>
            <a:endParaRPr lang="en-US" sz="2800" dirty="0" smtClean="0">
              <a:latin typeface="+mn-lt"/>
              <a:cs typeface="+mn-cs"/>
            </a:endParaRP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id-ID" i="1" dirty="0" smtClean="0">
                <a:latin typeface="+mn-lt"/>
                <a:cs typeface="+mn-cs"/>
              </a:rPr>
              <a:t>(</a:t>
            </a:r>
            <a:r>
              <a:rPr lang="id-ID" i="1" dirty="0">
                <a:latin typeface="+mn-lt"/>
                <a:cs typeface="+mn-cs"/>
              </a:rPr>
              <a:t>sumber: SIM NUPTK JUNI </a:t>
            </a:r>
            <a:r>
              <a:rPr lang="en-US" i="1" dirty="0" smtClean="0">
                <a:latin typeface="+mn-lt"/>
                <a:cs typeface="+mn-cs"/>
              </a:rPr>
              <a:t>2019</a:t>
            </a:r>
            <a:r>
              <a:rPr lang="id-ID" i="1" dirty="0" smtClean="0">
                <a:latin typeface="+mn-lt"/>
                <a:cs typeface="+mn-cs"/>
              </a:rPr>
              <a:t>)</a:t>
            </a:r>
            <a:endParaRPr lang="id-ID" i="1" dirty="0">
              <a:latin typeface="+mn-lt"/>
              <a:cs typeface="+mn-cs"/>
            </a:endParaRP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endParaRPr lang="id-ID" sz="2800" dirty="0">
              <a:latin typeface="+mn-lt"/>
              <a:cs typeface="+mn-cs"/>
            </a:endParaRP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id-ID" sz="2800" dirty="0">
                <a:latin typeface="+mn-lt"/>
                <a:cs typeface="+mn-cs"/>
              </a:rPr>
              <a:t>    bila seorang guru pemula mengajar </a:t>
            </a:r>
            <a:r>
              <a:rPr lang="id-ID" sz="2800" dirty="0" smtClean="0">
                <a:latin typeface="+mn-lt"/>
                <a:cs typeface="+mn-cs"/>
              </a:rPr>
              <a:t>30 </a:t>
            </a:r>
            <a:r>
              <a:rPr lang="id-ID" sz="2800" dirty="0">
                <a:latin typeface="+mn-lt"/>
                <a:cs typeface="+mn-cs"/>
              </a:rPr>
              <a:t>siswa</a:t>
            </a: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id-ID" sz="2800" dirty="0">
                <a:latin typeface="+mn-lt"/>
                <a:cs typeface="+mn-cs"/>
              </a:rPr>
              <a:t>    maka akan ada</a:t>
            </a: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id-ID" sz="2800" dirty="0">
              <a:latin typeface="+mn-lt"/>
              <a:cs typeface="+mn-cs"/>
            </a:endParaRP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id-ID" sz="2800" dirty="0">
                <a:latin typeface="+mn-lt"/>
                <a:cs typeface="+mn-cs"/>
              </a:rPr>
              <a:t>    </a:t>
            </a:r>
            <a:r>
              <a:rPr lang="id-ID" sz="3200" dirty="0">
                <a:latin typeface="+mn-lt"/>
                <a:cs typeface="+mn-cs"/>
              </a:rPr>
              <a:t>13.553.010</a:t>
            </a:r>
            <a:r>
              <a:rPr lang="id-ID" sz="2800" dirty="0">
                <a:latin typeface="+mn-lt"/>
                <a:cs typeface="+mn-cs"/>
              </a:rPr>
              <a:t>  siswa diajar guru pemula</a:t>
            </a: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id-ID" sz="2800" dirty="0">
              <a:latin typeface="+mn-lt"/>
              <a:cs typeface="+mn-cs"/>
            </a:endParaRP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id-ID" sz="2800" dirty="0">
              <a:latin typeface="+mn-lt"/>
              <a:cs typeface="+mn-cs"/>
            </a:endParaRP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id-ID" sz="3200" dirty="0">
              <a:latin typeface="+mn-lt"/>
              <a:cs typeface="+mn-cs"/>
            </a:endParaRP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defRPr/>
            </a:pPr>
            <a:endParaRPr lang="id-ID" sz="3200" dirty="0">
              <a:latin typeface="+mn-lt"/>
              <a:cs typeface="+mn-cs"/>
            </a:endParaRPr>
          </a:p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defRPr/>
            </a:pPr>
            <a:endParaRPr lang="id-ID" sz="3200" dirty="0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6143668" cy="1643074"/>
          </a:xfrm>
        </p:spPr>
        <p:txBody>
          <a:bodyPr/>
          <a:lstStyle/>
          <a:p>
            <a:pPr marL="54864" indent="0" algn="l" eaLnBrk="1" fontAlgn="auto" hangingPunct="1">
              <a:spcAft>
                <a:spcPts val="0"/>
              </a:spcAft>
              <a:defRPr/>
            </a:pPr>
            <a:r>
              <a:rPr lang="id-ID" sz="36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Manfaat Induksi </a:t>
            </a:r>
            <a:br>
              <a:rPr lang="id-ID" sz="36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</a:br>
            <a:r>
              <a:rPr lang="id-ID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Guru Pemula</a:t>
            </a:r>
            <a:endParaRPr lang="id-ID" sz="3200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pic>
        <p:nvPicPr>
          <p:cNvPr id="1843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88" y="214313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id-ID" dirty="0" smtClean="0"/>
              <a:t>Penentuan skor butir nilai indikator kinerja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0463C-D86A-40D2-ABA5-86EA1E70445F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586768-FB6D-49B1-A085-554AB62BC71F}" type="slidenum">
              <a:rPr lang="id-ID" smtClean="0"/>
              <a:pPr>
                <a:defRPr/>
              </a:pPr>
              <a:t>30</a:t>
            </a:fld>
            <a:endParaRPr lang="id-ID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22963777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ight Arrow 7"/>
          <p:cNvSpPr/>
          <p:nvPr/>
        </p:nvSpPr>
        <p:spPr>
          <a:xfrm>
            <a:off x="3933684" y="3707191"/>
            <a:ext cx="360040" cy="43204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759300"/>
            <a:ext cx="377825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Flowchart: Multidocument 17"/>
          <p:cNvSpPr/>
          <p:nvPr/>
        </p:nvSpPr>
        <p:spPr>
          <a:xfrm>
            <a:off x="4644008" y="3429000"/>
            <a:ext cx="2232248" cy="864096"/>
          </a:xfrm>
          <a:prstGeom prst="flowChartMulti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4000" dirty="0" smtClean="0"/>
              <a:t>Skor 1</a:t>
            </a:r>
            <a:endParaRPr lang="id-ID" sz="4000" dirty="0"/>
          </a:p>
        </p:txBody>
      </p:sp>
      <p:sp>
        <p:nvSpPr>
          <p:cNvPr id="20" name="Flowchart: Multidocument 19"/>
          <p:cNvSpPr/>
          <p:nvPr/>
        </p:nvSpPr>
        <p:spPr>
          <a:xfrm>
            <a:off x="4644008" y="4581128"/>
            <a:ext cx="2232248" cy="864096"/>
          </a:xfrm>
          <a:prstGeom prst="flowChartMulti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4000" dirty="0" smtClean="0"/>
              <a:t>Skor 0</a:t>
            </a:r>
            <a:endParaRPr lang="id-ID" sz="4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id-ID" dirty="0" smtClean="0"/>
              <a:t>Penentuan skor indikator kinerja</a:t>
            </a:r>
            <a:br>
              <a:rPr lang="id-ID" dirty="0" smtClean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586768-FB6D-49B1-A085-554AB62BC71F}" type="slidenum">
              <a:rPr lang="id-ID" smtClean="0"/>
              <a:pPr>
                <a:defRPr/>
              </a:pPr>
              <a:t>31</a:t>
            </a:fld>
            <a:endParaRPr lang="id-ID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440832" y="1268760"/>
            <a:ext cx="8307632" cy="1853979"/>
            <a:chOff x="214282" y="3000372"/>
            <a:chExt cx="8893682" cy="1428760"/>
          </a:xfrm>
          <a:noFill/>
        </p:grpSpPr>
        <p:sp>
          <p:nvSpPr>
            <p:cNvPr id="9" name="Rectangle 8"/>
            <p:cNvSpPr/>
            <p:nvPr/>
          </p:nvSpPr>
          <p:spPr>
            <a:xfrm>
              <a:off x="3097475" y="3000372"/>
              <a:ext cx="4786345" cy="7143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200" b="1" dirty="0" smtClean="0"/>
                <a:t>Total Pernytaan “ya”</a:t>
              </a:r>
              <a:endParaRPr lang="en-US" sz="32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878728" y="3714752"/>
              <a:ext cx="3429024" cy="7143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3200" b="1" dirty="0" smtClean="0"/>
                <a:t>To</a:t>
              </a:r>
              <a:r>
                <a:rPr lang="id-ID" sz="3200" b="1" dirty="0" smtClean="0"/>
                <a:t>tal Pernyataan “ya” maksimal</a:t>
              </a:r>
              <a:endParaRPr lang="en-US" sz="3200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322014" y="3357563"/>
              <a:ext cx="1785950" cy="7143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000" b="1" dirty="0"/>
                <a:t>X  100</a:t>
              </a:r>
              <a:r>
                <a:rPr lang="en-US" sz="2400" b="1" dirty="0"/>
                <a:t>  </a:t>
              </a:r>
              <a:endParaRPr lang="en-US" sz="24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14282" y="3214687"/>
              <a:ext cx="2556935" cy="1000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600" b="1" dirty="0" smtClean="0"/>
                <a:t>Skor Indikator Kinerja</a:t>
              </a:r>
              <a:endParaRPr lang="en-US" sz="2400" dirty="0"/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3275276" y="3671890"/>
              <a:ext cx="4143403" cy="44450"/>
            </a:xfrm>
            <a:prstGeom prst="line">
              <a:avLst/>
            </a:prstGeom>
            <a:grpFill/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2703772" y="3214687"/>
              <a:ext cx="571504" cy="9144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000" b="1" dirty="0"/>
                <a:t>=</a:t>
              </a:r>
            </a:p>
          </p:txBody>
        </p:sp>
      </p:grp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0463C-D86A-40D2-ABA5-86EA1E70445F}" type="datetime1">
              <a:rPr lang="en-US" smtClean="0"/>
              <a:pPr/>
              <a:t>9/24/2019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455259"/>
              </p:ext>
            </p:extLst>
          </p:nvPr>
        </p:nvGraphicFramePr>
        <p:xfrm>
          <a:off x="1259632" y="3717032"/>
          <a:ext cx="7112743" cy="266244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810398"/>
                <a:gridCol w="3302345"/>
              </a:tblGrid>
              <a:tr h="315035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/>
                        <a:t>Rentang Skor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/>
                        <a:t>Skor</a:t>
                      </a:r>
                      <a:endParaRPr lang="id-ID" sz="2400" dirty="0"/>
                    </a:p>
                  </a:txBody>
                  <a:tcPr/>
                </a:tc>
              </a:tr>
              <a:tr h="551311">
                <a:tc>
                  <a:txBody>
                    <a:bodyPr/>
                    <a:lstStyle/>
                    <a:p>
                      <a:pPr marR="1828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2400" dirty="0">
                          <a:effectLst/>
                        </a:rPr>
                        <a:t>0&lt;x≤25%</a:t>
                      </a:r>
                      <a:endParaRPr lang="id-ID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/>
                        <a:t>1</a:t>
                      </a:r>
                      <a:endParaRPr lang="id-ID" sz="2400" dirty="0"/>
                    </a:p>
                  </a:txBody>
                  <a:tcPr/>
                </a:tc>
              </a:tr>
              <a:tr h="551311">
                <a:tc>
                  <a:txBody>
                    <a:bodyPr/>
                    <a:lstStyle/>
                    <a:p>
                      <a:pPr marR="1828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2400" dirty="0">
                          <a:effectLst/>
                        </a:rPr>
                        <a:t>25%&lt;x≤50%</a:t>
                      </a:r>
                      <a:endParaRPr lang="id-ID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/>
                        <a:t>2</a:t>
                      </a:r>
                      <a:endParaRPr lang="id-ID" sz="2400" dirty="0"/>
                    </a:p>
                  </a:txBody>
                  <a:tcPr/>
                </a:tc>
              </a:tr>
              <a:tr h="551311">
                <a:tc>
                  <a:txBody>
                    <a:bodyPr/>
                    <a:lstStyle/>
                    <a:p>
                      <a:pPr marR="1828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2400" dirty="0">
                          <a:effectLst/>
                        </a:rPr>
                        <a:t>50%&lt;x≤75%</a:t>
                      </a:r>
                      <a:endParaRPr lang="id-ID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/>
                        <a:t>3</a:t>
                      </a:r>
                      <a:endParaRPr lang="id-ID" sz="2400" dirty="0"/>
                    </a:p>
                  </a:txBody>
                  <a:tcPr/>
                </a:tc>
              </a:tr>
              <a:tr h="551311">
                <a:tc>
                  <a:txBody>
                    <a:bodyPr/>
                    <a:lstStyle/>
                    <a:p>
                      <a:pPr marR="1828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2400" dirty="0">
                          <a:effectLst/>
                        </a:rPr>
                        <a:t>75%&lt;x≤100%</a:t>
                      </a:r>
                      <a:endParaRPr lang="id-ID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/>
                        <a:t>4</a:t>
                      </a:r>
                      <a:endParaRPr lang="id-ID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44066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id-ID" dirty="0" smtClean="0"/>
              <a:t>Penentuan Nilai KINERJA GURU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0463C-D86A-40D2-ABA5-86EA1E70445F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586768-FB6D-49B1-A085-554AB62BC71F}" type="slidenum">
              <a:rPr lang="id-ID" smtClean="0"/>
              <a:pPr>
                <a:defRPr/>
              </a:pPr>
              <a:t>32</a:t>
            </a:fld>
            <a:endParaRPr lang="id-ID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95879021"/>
              </p:ext>
            </p:extLst>
          </p:nvPr>
        </p:nvGraphicFramePr>
        <p:xfrm>
          <a:off x="609600" y="1600200"/>
          <a:ext cx="8210872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4984460" y="3359072"/>
            <a:ext cx="3403964" cy="808530"/>
            <a:chOff x="3097475" y="3000373"/>
            <a:chExt cx="6010489" cy="1428759"/>
          </a:xfrm>
        </p:grpSpPr>
        <p:sp>
          <p:nvSpPr>
            <p:cNvPr id="9" name="Rectangle 8"/>
            <p:cNvSpPr/>
            <p:nvPr/>
          </p:nvSpPr>
          <p:spPr>
            <a:xfrm>
              <a:off x="3097475" y="3000373"/>
              <a:ext cx="4786345" cy="7143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2400" b="1" dirty="0" smtClean="0"/>
                <a:t>Nilai Kinerja Guru</a:t>
              </a:r>
              <a:endParaRPr lang="en-US" sz="24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878728" y="3714752"/>
              <a:ext cx="3429024" cy="7143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2400" b="1" dirty="0" smtClean="0"/>
                <a:t>56</a:t>
              </a:r>
              <a:endParaRPr lang="en-US" sz="2400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322014" y="3357563"/>
              <a:ext cx="1785950" cy="7143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b="1" dirty="0"/>
                <a:t>X  100  </a:t>
              </a:r>
              <a:endParaRPr lang="en-US" sz="2400" dirty="0"/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3275275" y="3760172"/>
              <a:ext cx="4143404" cy="444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9"/>
          <p:cNvGrpSpPr>
            <a:grpSpLocks/>
          </p:cNvGrpSpPr>
          <p:nvPr/>
        </p:nvGrpSpPr>
        <p:grpSpPr bwMode="auto">
          <a:xfrm>
            <a:off x="4912452" y="4725144"/>
            <a:ext cx="3403964" cy="808530"/>
            <a:chOff x="3097475" y="3000373"/>
            <a:chExt cx="6010489" cy="1428759"/>
          </a:xfrm>
        </p:grpSpPr>
        <p:sp>
          <p:nvSpPr>
            <p:cNvPr id="19" name="Rectangle 18"/>
            <p:cNvSpPr/>
            <p:nvPr/>
          </p:nvSpPr>
          <p:spPr>
            <a:xfrm>
              <a:off x="3097475" y="3000373"/>
              <a:ext cx="4786345" cy="7143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2400" b="1" dirty="0" smtClean="0"/>
                <a:t>Nilai Kinerja Guru</a:t>
              </a:r>
              <a:endParaRPr lang="en-US" sz="2400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878728" y="3714752"/>
              <a:ext cx="3429024" cy="7143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2400" b="1" dirty="0" smtClean="0"/>
                <a:t>112</a:t>
              </a:r>
              <a:endParaRPr lang="en-US" sz="2400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322014" y="3357563"/>
              <a:ext cx="1785950" cy="7143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b="1" dirty="0"/>
                <a:t>X  100  </a:t>
              </a:r>
              <a:endParaRPr lang="en-US" sz="2400" dirty="0"/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3275275" y="3763848"/>
              <a:ext cx="4143404" cy="444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ight Arrow 6"/>
          <p:cNvSpPr/>
          <p:nvPr/>
        </p:nvSpPr>
        <p:spPr>
          <a:xfrm>
            <a:off x="3131840" y="3359072"/>
            <a:ext cx="1080120" cy="60639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Right Arrow 22"/>
          <p:cNvSpPr/>
          <p:nvPr/>
        </p:nvSpPr>
        <p:spPr>
          <a:xfrm>
            <a:off x="3131840" y="4725143"/>
            <a:ext cx="1080120" cy="60639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816656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Penentuan NPK guru</a:t>
            </a:r>
            <a:br>
              <a:rPr lang="id-ID" dirty="0" smtClean="0"/>
            </a:br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83CB-3681-40D0-A12E-9C9F2DA6D6EC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11560" y="1124744"/>
            <a:ext cx="8064896" cy="1224136"/>
          </a:xfrm>
          <a:prstGeom prst="round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NPK (Nilai Persentasi Kinerja Guru: Konversi Hasil Penilaian Kinerja Guru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Per</a:t>
            </a:r>
            <a:r>
              <a:rPr lang="id-ID" dirty="0"/>
              <a:t>aturan M</a:t>
            </a:r>
            <a:r>
              <a:rPr lang="en-US" dirty="0"/>
              <a:t>en</a:t>
            </a:r>
            <a:r>
              <a:rPr lang="id-ID" dirty="0"/>
              <a:t>teri Pendayagunaan Aparatur Negara dan Reformasi Birokrasi N</a:t>
            </a:r>
            <a:r>
              <a:rPr lang="en-US" dirty="0" err="1"/>
              <a:t>omor</a:t>
            </a:r>
            <a:r>
              <a:rPr lang="en-US" dirty="0"/>
              <a:t> 16 </a:t>
            </a:r>
            <a:r>
              <a:rPr lang="id-ID" dirty="0"/>
              <a:t>T</a:t>
            </a:r>
            <a:r>
              <a:rPr lang="en-US" dirty="0" err="1"/>
              <a:t>ahun</a:t>
            </a:r>
            <a:r>
              <a:rPr lang="en-US" dirty="0"/>
              <a:t> 2009</a:t>
            </a:r>
            <a:r>
              <a:rPr lang="id-ID" dirty="0" smtClean="0"/>
              <a:t> </a:t>
            </a:r>
            <a:endParaRPr lang="id-ID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037454"/>
              </p:ext>
            </p:extLst>
          </p:nvPr>
        </p:nvGraphicFramePr>
        <p:xfrm>
          <a:off x="835608" y="2780928"/>
          <a:ext cx="7616800" cy="330252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786634"/>
                <a:gridCol w="2415083"/>
                <a:gridCol w="2415083"/>
              </a:tblGrid>
              <a:tr h="3150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Times New Roman"/>
                        </a:rPr>
                        <a:t>N</a:t>
                      </a:r>
                      <a:r>
                        <a:rPr lang="id-ID" sz="2400" b="1" dirty="0">
                          <a:effectLst/>
                          <a:latin typeface="Calibri"/>
                          <a:ea typeface="Times New Roman"/>
                        </a:rPr>
                        <a:t>KG</a:t>
                      </a:r>
                      <a:endParaRPr lang="id-ID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Calibri"/>
                          <a:ea typeface="Times New Roman"/>
                        </a:rPr>
                        <a:t>Kategori</a:t>
                      </a:r>
                      <a:r>
                        <a:rPr lang="id-ID" sz="2400" b="1" dirty="0">
                          <a:effectLst/>
                          <a:latin typeface="Calibri"/>
                          <a:ea typeface="Times New Roman"/>
                        </a:rPr>
                        <a:t>/Sebutan</a:t>
                      </a:r>
                      <a:endParaRPr lang="id-ID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04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2400" b="1">
                          <a:effectLst/>
                          <a:latin typeface="Calibri"/>
                          <a:ea typeface="Times New Roman"/>
                        </a:rPr>
                        <a:t>NPKG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50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</a:rPr>
                        <a:t>91 – 100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</a:rPr>
                        <a:t>Amat Baik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2400">
                          <a:effectLst/>
                          <a:latin typeface="Calibri"/>
                          <a:ea typeface="Times New Roman"/>
                        </a:rPr>
                        <a:t>125%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13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</a:rPr>
                        <a:t>76  –  90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</a:rPr>
                        <a:t>Baik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2400">
                          <a:effectLst/>
                          <a:latin typeface="Calibri"/>
                          <a:ea typeface="Times New Roman"/>
                        </a:rPr>
                        <a:t>100%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13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</a:rPr>
                        <a:t>61 – 75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</a:rPr>
                        <a:t>Cukup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2400">
                          <a:effectLst/>
                          <a:latin typeface="Calibri"/>
                          <a:ea typeface="Times New Roman"/>
                        </a:rPr>
                        <a:t>75%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13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</a:rPr>
                        <a:t>51 – 60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</a:rPr>
                        <a:t>Sedang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2400">
                          <a:effectLst/>
                          <a:latin typeface="Calibri"/>
                          <a:ea typeface="Times New Roman"/>
                        </a:rPr>
                        <a:t>50%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13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</a:rPr>
                        <a:t>Kurang dari 51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</a:rPr>
                        <a:t>Kurang</a:t>
                      </a:r>
                      <a:endParaRPr lang="id-ID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2400" dirty="0">
                          <a:effectLst/>
                          <a:latin typeface="Calibri"/>
                          <a:ea typeface="Times New Roman"/>
                        </a:rPr>
                        <a:t>25%</a:t>
                      </a:r>
                      <a:endParaRPr lang="id-ID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4800" b="1" dirty="0" smtClean="0"/>
              <a:t>N</a:t>
            </a:r>
            <a:r>
              <a:rPr lang="id-ID" sz="4800" b="1" dirty="0" smtClean="0"/>
              <a:t>ilai dan </a:t>
            </a:r>
            <a:r>
              <a:rPr lang="en-US" sz="4800" b="1" dirty="0" smtClean="0"/>
              <a:t>S</a:t>
            </a:r>
            <a:r>
              <a:rPr lang="id-ID" sz="4800" b="1" dirty="0" smtClean="0"/>
              <a:t>ebuta</a:t>
            </a:r>
            <a:r>
              <a:rPr lang="en-US" sz="4800" b="1" dirty="0" smtClean="0"/>
              <a:t>n </a:t>
            </a:r>
            <a:br>
              <a:rPr lang="en-US" sz="4800" b="1" dirty="0" smtClean="0"/>
            </a:br>
            <a:r>
              <a:rPr lang="en-US" sz="4800" b="1" dirty="0" err="1" smtClean="0"/>
              <a:t>Hasil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Penilaian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Kinerja</a:t>
            </a:r>
            <a:r>
              <a:rPr lang="id-ID" sz="4800" b="1" dirty="0" smtClean="0"/>
              <a:t>: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FAD40-A33D-4DA7-9D2D-6E7E23AB59BD}" type="slidenum">
              <a:rPr lang="id-ID" smtClean="0"/>
              <a:pPr>
                <a:defRPr/>
              </a:pPr>
              <a:t>34</a:t>
            </a:fld>
            <a:endParaRPr lang="id-ID"/>
          </a:p>
        </p:txBody>
      </p:sp>
      <p:graphicFrame>
        <p:nvGraphicFramePr>
          <p:cNvPr id="16" name="Content Placeholder 15"/>
          <p:cNvGraphicFramePr>
            <a:graphicFrameLocks noGrp="1"/>
          </p:cNvGraphicFramePr>
          <p:nvPr>
            <p:ph sz="quarter" idx="13"/>
          </p:nvPr>
        </p:nvGraphicFramePr>
        <p:xfrm>
          <a:off x="457200" y="16462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870" name="TextBox 17"/>
          <p:cNvSpPr txBox="1">
            <a:spLocks noChangeArrowheads="1"/>
          </p:cNvSpPr>
          <p:nvPr/>
        </p:nvSpPr>
        <p:spPr bwMode="auto">
          <a:xfrm>
            <a:off x="6929438" y="5786438"/>
            <a:ext cx="1144587" cy="46196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2400" b="1"/>
              <a:t>91</a:t>
            </a:r>
            <a:r>
              <a:rPr lang="en-US" sz="2400" b="1"/>
              <a:t>-1</a:t>
            </a:r>
            <a:r>
              <a:rPr lang="id-ID" sz="2400" b="1"/>
              <a:t>00</a:t>
            </a:r>
            <a:endParaRPr lang="en-US" sz="2400" b="1"/>
          </a:p>
        </p:txBody>
      </p:sp>
      <p:sp>
        <p:nvSpPr>
          <p:cNvPr id="36871" name="TextBox 18"/>
          <p:cNvSpPr txBox="1">
            <a:spLocks noChangeArrowheads="1"/>
          </p:cNvSpPr>
          <p:nvPr/>
        </p:nvSpPr>
        <p:spPr bwMode="auto">
          <a:xfrm>
            <a:off x="5599113" y="5786438"/>
            <a:ext cx="973137" cy="46196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76-90</a:t>
            </a:r>
          </a:p>
        </p:txBody>
      </p:sp>
      <p:sp>
        <p:nvSpPr>
          <p:cNvPr id="36872" name="TextBox 19"/>
          <p:cNvSpPr txBox="1">
            <a:spLocks noChangeArrowheads="1"/>
          </p:cNvSpPr>
          <p:nvPr/>
        </p:nvSpPr>
        <p:spPr bwMode="auto">
          <a:xfrm>
            <a:off x="4027488" y="5753100"/>
            <a:ext cx="973137" cy="46196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6</a:t>
            </a:r>
            <a:r>
              <a:rPr lang="id-ID" sz="2400" b="1"/>
              <a:t>1</a:t>
            </a:r>
            <a:r>
              <a:rPr lang="en-US" sz="2400" b="1"/>
              <a:t>-75</a:t>
            </a:r>
          </a:p>
        </p:txBody>
      </p:sp>
      <p:sp>
        <p:nvSpPr>
          <p:cNvPr id="36873" name="TextBox 20"/>
          <p:cNvSpPr txBox="1">
            <a:spLocks noChangeArrowheads="1"/>
          </p:cNvSpPr>
          <p:nvPr/>
        </p:nvSpPr>
        <p:spPr bwMode="auto">
          <a:xfrm>
            <a:off x="2598738" y="5753100"/>
            <a:ext cx="973137" cy="46196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5</a:t>
            </a:r>
            <a:r>
              <a:rPr lang="id-ID" sz="2400" b="1"/>
              <a:t>1</a:t>
            </a:r>
            <a:r>
              <a:rPr lang="en-US" sz="2400" b="1"/>
              <a:t>-6</a:t>
            </a:r>
            <a:r>
              <a:rPr lang="id-ID" sz="2400" b="1"/>
              <a:t>0</a:t>
            </a:r>
            <a:endParaRPr lang="en-US" sz="2400" b="1"/>
          </a:p>
        </p:txBody>
      </p:sp>
      <p:sp>
        <p:nvSpPr>
          <p:cNvPr id="36874" name="TextBox 21"/>
          <p:cNvSpPr txBox="1">
            <a:spLocks noChangeArrowheads="1"/>
          </p:cNvSpPr>
          <p:nvPr/>
        </p:nvSpPr>
        <p:spPr bwMode="auto">
          <a:xfrm>
            <a:off x="1428750" y="5753100"/>
            <a:ext cx="781050" cy="46196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≤ 50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2EA1F-301F-4FA7-B35B-2CD179939F12}" type="datetime1">
              <a:rPr lang="en-US" smtClean="0"/>
              <a:pPr/>
              <a:t>9/24/2019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KEBERHASILAN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9F9850-7195-4E8B-A5CE-524F4D3697E0}" type="slidenum">
              <a:rPr lang="id-ID" smtClean="0"/>
              <a:pPr>
                <a:defRPr/>
              </a:pPr>
              <a:t>35</a:t>
            </a:fld>
            <a:endParaRPr lang="id-ID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5296226"/>
              </p:ext>
            </p:extLst>
          </p:nvPr>
        </p:nvGraphicFramePr>
        <p:xfrm>
          <a:off x="457200" y="16462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F206-5983-436A-BCD5-A2CEB6B4EB55}" type="datetime1">
              <a:rPr lang="en-US" smtClean="0"/>
              <a:pPr/>
              <a:t>9/24/2019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246638"/>
          </a:xfrm>
        </p:spPr>
        <p:txBody>
          <a:bodyPr>
            <a:normAutofit fontScale="90000"/>
          </a:bodyPr>
          <a:lstStyle/>
          <a:p>
            <a:pPr marL="54864" algn="ctr">
              <a:defRPr/>
            </a:pPr>
            <a:r>
              <a:rPr lang="id-ID" sz="4800" dirty="0">
                <a:solidFill>
                  <a:srgbClr val="FFFF00"/>
                </a:solidFill>
              </a:rPr>
              <a:t>HASIL PENILAIAN PADA  PIGP</a:t>
            </a:r>
            <a:r>
              <a:rPr lang="id-ID" sz="6600" dirty="0">
                <a:solidFill>
                  <a:srgbClr val="FFFF00"/>
                </a:solidFill>
              </a:rPr>
              <a:t/>
            </a:r>
            <a:br>
              <a:rPr lang="id-ID" sz="6600" dirty="0">
                <a:solidFill>
                  <a:srgbClr val="FFFF00"/>
                </a:solidFill>
              </a:rPr>
            </a:br>
            <a:r>
              <a:rPr lang="id-ID" sz="4800" dirty="0" smtClean="0">
                <a:solidFill>
                  <a:srgbClr val="FFFF00"/>
                </a:solidFill>
              </a:rPr>
              <a:t/>
            </a:r>
            <a:br>
              <a:rPr lang="id-ID" sz="4800" dirty="0" smtClean="0">
                <a:solidFill>
                  <a:srgbClr val="FFFF00"/>
                </a:solidFill>
              </a:rPr>
            </a:br>
            <a:r>
              <a:rPr lang="id-ID" sz="4800" dirty="0" smtClean="0">
                <a:solidFill>
                  <a:srgbClr val="FFFF00"/>
                </a:solidFill>
              </a:rPr>
              <a:t/>
            </a:r>
            <a:br>
              <a:rPr lang="id-ID" sz="4800" dirty="0" smtClean="0">
                <a:solidFill>
                  <a:srgbClr val="FFFF00"/>
                </a:solidFill>
              </a:rPr>
            </a:br>
            <a:r>
              <a:rPr lang="id-ID" sz="4800" dirty="0" smtClean="0">
                <a:solidFill>
                  <a:srgbClr val="FFFF00"/>
                </a:solidFill>
              </a:rPr>
              <a:t/>
            </a:r>
            <a:br>
              <a:rPr lang="id-ID" sz="4800" dirty="0" smtClean="0">
                <a:solidFill>
                  <a:srgbClr val="FFFF00"/>
                </a:solidFill>
              </a:rPr>
            </a:br>
            <a:r>
              <a:rPr lang="id-ID" sz="4800" dirty="0" smtClean="0">
                <a:solidFill>
                  <a:srgbClr val="FFFF00"/>
                </a:solidFill>
              </a:rPr>
              <a:t/>
            </a:r>
            <a:br>
              <a:rPr lang="id-ID" sz="4800" dirty="0" smtClean="0">
                <a:solidFill>
                  <a:srgbClr val="FFFF00"/>
                </a:solidFill>
              </a:rPr>
            </a:br>
            <a:endParaRPr lang="id-ID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0F8ED-FEC6-4583-8047-365ED10A2008}" type="slidenum">
              <a:rPr lang="id-ID" smtClean="0"/>
              <a:pPr>
                <a:defRPr/>
              </a:pPr>
              <a:t>36</a:t>
            </a:fld>
            <a:endParaRPr lang="id-ID"/>
          </a:p>
        </p:txBody>
      </p:sp>
      <p:sp>
        <p:nvSpPr>
          <p:cNvPr id="4" name="Rounded Rectangle 3"/>
          <p:cNvSpPr/>
          <p:nvPr/>
        </p:nvSpPr>
        <p:spPr>
          <a:xfrm>
            <a:off x="1000125" y="1285875"/>
            <a:ext cx="1928813" cy="6429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/>
              <a:t>Hasil penilaian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0" y="1214438"/>
            <a:ext cx="3786188" cy="928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/>
              <a:t>dinas pendidikan/kantor kementrian agama setempat.</a:t>
            </a:r>
          </a:p>
        </p:txBody>
      </p:sp>
      <p:sp>
        <p:nvSpPr>
          <p:cNvPr id="6" name="Right Arrow 5"/>
          <p:cNvSpPr/>
          <p:nvPr/>
        </p:nvSpPr>
        <p:spPr>
          <a:xfrm>
            <a:off x="3071813" y="1428750"/>
            <a:ext cx="1357312" cy="42862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7" name="Rounded Rectangle 6"/>
          <p:cNvSpPr/>
          <p:nvPr/>
        </p:nvSpPr>
        <p:spPr>
          <a:xfrm>
            <a:off x="857250" y="2500313"/>
            <a:ext cx="1928813" cy="64293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/>
              <a:t>Guru Pemula</a:t>
            </a:r>
          </a:p>
        </p:txBody>
      </p:sp>
      <p:sp>
        <p:nvSpPr>
          <p:cNvPr id="8" name="Oval 7"/>
          <p:cNvSpPr/>
          <p:nvPr/>
        </p:nvSpPr>
        <p:spPr>
          <a:xfrm>
            <a:off x="3357563" y="2143125"/>
            <a:ext cx="1500187" cy="1285875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/>
              <a:t>Nilai min kat.baik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572125" y="2357438"/>
            <a:ext cx="2071688" cy="92868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/>
              <a:t>Sertifikat Program Induksi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28688" y="3929063"/>
            <a:ext cx="1928812" cy="642937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/>
              <a:t>Guru Pemula</a:t>
            </a:r>
          </a:p>
        </p:txBody>
      </p:sp>
      <p:sp>
        <p:nvSpPr>
          <p:cNvPr id="11" name="Oval 10"/>
          <p:cNvSpPr/>
          <p:nvPr/>
        </p:nvSpPr>
        <p:spPr>
          <a:xfrm>
            <a:off x="3286125" y="3643313"/>
            <a:ext cx="1571625" cy="1214437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/>
              <a:t>Belum dpt min kat.baik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572125" y="3643313"/>
            <a:ext cx="2643188" cy="928687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/>
              <a:t>Perpanjang masa induksi mx 1 th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28688" y="5357813"/>
            <a:ext cx="1928812" cy="642937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/>
              <a:t>Penempatan Guru Pemula</a:t>
            </a:r>
          </a:p>
        </p:txBody>
      </p:sp>
      <p:sp>
        <p:nvSpPr>
          <p:cNvPr id="15" name="Oval 14"/>
          <p:cNvSpPr/>
          <p:nvPr/>
        </p:nvSpPr>
        <p:spPr>
          <a:xfrm>
            <a:off x="3000375" y="4929188"/>
            <a:ext cx="2357438" cy="164306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dirty="0"/>
              <a:t>tdk dpt min kat.baik stl masa perpanjangan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15000" y="4714875"/>
            <a:ext cx="2643188" cy="1785938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/>
              <a:t>mengajar sebagai guru tidak tetap tanpa jabatan fungsional guru</a:t>
            </a:r>
            <a:r>
              <a:rPr lang="en-US" dirty="0"/>
              <a:t>.</a:t>
            </a:r>
            <a:endParaRPr lang="id-ID" dirty="0"/>
          </a:p>
        </p:txBody>
      </p:sp>
      <p:sp>
        <p:nvSpPr>
          <p:cNvPr id="17" name="Right Arrow 16"/>
          <p:cNvSpPr/>
          <p:nvPr/>
        </p:nvSpPr>
        <p:spPr>
          <a:xfrm>
            <a:off x="2857500" y="2643188"/>
            <a:ext cx="428625" cy="35718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8" name="Right Arrow 17"/>
          <p:cNvSpPr/>
          <p:nvPr/>
        </p:nvSpPr>
        <p:spPr>
          <a:xfrm>
            <a:off x="4857750" y="2643188"/>
            <a:ext cx="714375" cy="35718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9" name="Right Arrow 18"/>
          <p:cNvSpPr/>
          <p:nvPr/>
        </p:nvSpPr>
        <p:spPr>
          <a:xfrm>
            <a:off x="4857750" y="4071938"/>
            <a:ext cx="714375" cy="35718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20" name="Right Arrow 19"/>
          <p:cNvSpPr/>
          <p:nvPr/>
        </p:nvSpPr>
        <p:spPr>
          <a:xfrm>
            <a:off x="2857500" y="4143375"/>
            <a:ext cx="428625" cy="35718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21" name="Right Arrow 20"/>
          <p:cNvSpPr/>
          <p:nvPr/>
        </p:nvSpPr>
        <p:spPr>
          <a:xfrm>
            <a:off x="2857500" y="5500688"/>
            <a:ext cx="428625" cy="35718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22" name="Right Arrow 21"/>
          <p:cNvSpPr/>
          <p:nvPr/>
        </p:nvSpPr>
        <p:spPr>
          <a:xfrm>
            <a:off x="5286375" y="5500688"/>
            <a:ext cx="428625" cy="35718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E2E1-650A-4BBD-B22A-2D736C839A32}" type="datetime1">
              <a:rPr lang="en-US" smtClean="0"/>
              <a:pPr/>
              <a:t>9/24/2019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796925"/>
          </a:xfrm>
        </p:spPr>
        <p:txBody>
          <a:bodyPr rtlCol="0"/>
          <a:lstStyle/>
          <a:p>
            <a:pPr marL="54864" indent="0" algn="ctr" eaLnBrk="1" fontAlgn="auto" hangingPunct="1">
              <a:spcAft>
                <a:spcPts val="0"/>
              </a:spcAft>
              <a:defRPr/>
            </a:pPr>
            <a:r>
              <a:rPr lang="id-ID" sz="3600" b="1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2">
                    <a:satMod val="200000"/>
                  </a:schemeClr>
                </a:solidFill>
              </a:rPr>
              <a:t>Rekomendasi</a:t>
            </a:r>
            <a:r>
              <a:rPr lang="en-US" sz="3600" b="1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2">
                    <a:satMod val="200000"/>
                  </a:schemeClr>
                </a:solidFill>
              </a:rPr>
              <a:t>Hasl</a:t>
            </a:r>
            <a:r>
              <a:rPr lang="en-US" sz="3600" b="1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2">
                    <a:satMod val="200000"/>
                  </a:schemeClr>
                </a:solidFill>
              </a:rPr>
              <a:t>Penilaian</a:t>
            </a:r>
            <a:endParaRPr lang="en-US" sz="2400" b="1" dirty="0" smtClean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75FE6E-B2D6-4EAD-A663-24F875B3832E}" type="slidenum">
              <a:rPr lang="id-ID" smtClean="0"/>
              <a:pPr>
                <a:defRPr/>
              </a:pPr>
              <a:t>37</a:t>
            </a:fld>
            <a:endParaRPr lang="id-ID"/>
          </a:p>
        </p:txBody>
      </p:sp>
      <p:sp>
        <p:nvSpPr>
          <p:cNvPr id="11" name="Rounded Rectangle 10"/>
          <p:cNvSpPr/>
          <p:nvPr/>
        </p:nvSpPr>
        <p:spPr>
          <a:xfrm>
            <a:off x="7215206" y="2643182"/>
            <a:ext cx="1571627" cy="857256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/>
              <a:t>Jabatan fungsional Gr</a:t>
            </a:r>
            <a:endParaRPr lang="en-US" b="1" dirty="0"/>
          </a:p>
        </p:txBody>
      </p:sp>
      <p:sp>
        <p:nvSpPr>
          <p:cNvPr id="51" name="Rounded Rectangle 50"/>
          <p:cNvSpPr/>
          <p:nvPr/>
        </p:nvSpPr>
        <p:spPr>
          <a:xfrm>
            <a:off x="5072066" y="2786058"/>
            <a:ext cx="1428760" cy="857256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/>
              <a:t>SERTIFIKAT PI</a:t>
            </a:r>
            <a:endParaRPr lang="en-US" b="1" dirty="0"/>
          </a:p>
        </p:txBody>
      </p:sp>
      <p:sp>
        <p:nvSpPr>
          <p:cNvPr id="60" name="Rounded Rectangle 59"/>
          <p:cNvSpPr/>
          <p:nvPr/>
        </p:nvSpPr>
        <p:spPr>
          <a:xfrm>
            <a:off x="928662" y="2357430"/>
            <a:ext cx="1000132" cy="1571636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dirty="0" err="1"/>
              <a:t>Hasil</a:t>
            </a:r>
            <a:r>
              <a:rPr lang="en-US" sz="1500" b="1" dirty="0"/>
              <a:t> </a:t>
            </a:r>
            <a:r>
              <a:rPr lang="en-US" sz="1500" b="1" dirty="0" err="1"/>
              <a:t>Penilaian</a:t>
            </a:r>
            <a:r>
              <a:rPr lang="en-US" sz="1500" b="1" dirty="0"/>
              <a:t> </a:t>
            </a:r>
            <a:r>
              <a:rPr lang="en-US" sz="1500" b="1" dirty="0" err="1"/>
              <a:t>Kinerja</a:t>
            </a:r>
            <a:endParaRPr lang="en-US" sz="1500" b="1" dirty="0"/>
          </a:p>
        </p:txBody>
      </p:sp>
      <p:sp>
        <p:nvSpPr>
          <p:cNvPr id="61" name="Right Arrow 60"/>
          <p:cNvSpPr/>
          <p:nvPr/>
        </p:nvSpPr>
        <p:spPr>
          <a:xfrm rot="5400000">
            <a:off x="2928938" y="4786313"/>
            <a:ext cx="500062" cy="500062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32" name="Right Arrow 31"/>
          <p:cNvSpPr/>
          <p:nvPr/>
        </p:nvSpPr>
        <p:spPr>
          <a:xfrm>
            <a:off x="6572250" y="2928938"/>
            <a:ext cx="500063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33" name="Diamond 32"/>
          <p:cNvSpPr/>
          <p:nvPr/>
        </p:nvSpPr>
        <p:spPr>
          <a:xfrm>
            <a:off x="2214546" y="2500306"/>
            <a:ext cx="1714500" cy="1285875"/>
          </a:xfrm>
          <a:prstGeom prst="diamond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/>
              <a:t>Minimal nilai </a:t>
            </a:r>
            <a:r>
              <a:rPr lang="id-ID" b="1" dirty="0"/>
              <a:t>Baik</a:t>
            </a:r>
          </a:p>
        </p:txBody>
      </p:sp>
      <p:sp>
        <p:nvSpPr>
          <p:cNvPr id="34" name="Oval 33"/>
          <p:cNvSpPr/>
          <p:nvPr/>
        </p:nvSpPr>
        <p:spPr>
          <a:xfrm>
            <a:off x="4143375" y="2857500"/>
            <a:ext cx="857250" cy="571500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/>
              <a:t>YA</a:t>
            </a:r>
          </a:p>
        </p:txBody>
      </p:sp>
      <p:sp>
        <p:nvSpPr>
          <p:cNvPr id="36" name="Oval 35"/>
          <p:cNvSpPr/>
          <p:nvPr/>
        </p:nvSpPr>
        <p:spPr>
          <a:xfrm>
            <a:off x="2643188" y="3857625"/>
            <a:ext cx="1000125" cy="78581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/>
              <a:t>tidak</a:t>
            </a:r>
          </a:p>
        </p:txBody>
      </p:sp>
      <p:sp>
        <p:nvSpPr>
          <p:cNvPr id="37" name="Right Arrow 36"/>
          <p:cNvSpPr/>
          <p:nvPr/>
        </p:nvSpPr>
        <p:spPr>
          <a:xfrm>
            <a:off x="2000250" y="2928938"/>
            <a:ext cx="285750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38" name="Rounded Rectangle 37"/>
          <p:cNvSpPr/>
          <p:nvPr/>
        </p:nvSpPr>
        <p:spPr>
          <a:xfrm>
            <a:off x="2428860" y="5286388"/>
            <a:ext cx="1571627" cy="857256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/>
              <a:t>Perpanjangan induksi</a:t>
            </a:r>
            <a:endParaRPr lang="en-US" b="1" dirty="0"/>
          </a:p>
        </p:txBody>
      </p:sp>
      <p:sp>
        <p:nvSpPr>
          <p:cNvPr id="16" name="Diamond 15"/>
          <p:cNvSpPr/>
          <p:nvPr/>
        </p:nvSpPr>
        <p:spPr>
          <a:xfrm>
            <a:off x="4714875" y="5000625"/>
            <a:ext cx="1714500" cy="1285875"/>
          </a:xfrm>
          <a:prstGeom prst="diamond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/>
              <a:t>Minimal nilai </a:t>
            </a:r>
            <a:r>
              <a:rPr lang="id-ID" b="1" dirty="0"/>
              <a:t>Baik</a:t>
            </a:r>
          </a:p>
        </p:txBody>
      </p:sp>
      <p:sp>
        <p:nvSpPr>
          <p:cNvPr id="17" name="Oval 16"/>
          <p:cNvSpPr/>
          <p:nvPr/>
        </p:nvSpPr>
        <p:spPr>
          <a:xfrm>
            <a:off x="5143500" y="4143375"/>
            <a:ext cx="857250" cy="571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/>
              <a:t>YA</a:t>
            </a:r>
          </a:p>
        </p:txBody>
      </p:sp>
      <p:sp>
        <p:nvSpPr>
          <p:cNvPr id="18" name="Oval 17"/>
          <p:cNvSpPr/>
          <p:nvPr/>
        </p:nvSpPr>
        <p:spPr>
          <a:xfrm>
            <a:off x="6500813" y="5214938"/>
            <a:ext cx="1071562" cy="785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/>
              <a:t>tidak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4143375" y="5357813"/>
            <a:ext cx="500063" cy="500062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0" name="Right Arrow 19"/>
          <p:cNvSpPr/>
          <p:nvPr/>
        </p:nvSpPr>
        <p:spPr>
          <a:xfrm>
            <a:off x="4000496" y="2928934"/>
            <a:ext cx="214312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1" name="Right Arrow 20"/>
          <p:cNvSpPr/>
          <p:nvPr/>
        </p:nvSpPr>
        <p:spPr>
          <a:xfrm>
            <a:off x="4929188" y="2928938"/>
            <a:ext cx="214312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2" name="Right Arrow 21"/>
          <p:cNvSpPr/>
          <p:nvPr/>
        </p:nvSpPr>
        <p:spPr>
          <a:xfrm rot="16200000">
            <a:off x="5357813" y="3643313"/>
            <a:ext cx="500062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3" name="Right Arrow 22"/>
          <p:cNvSpPr/>
          <p:nvPr/>
        </p:nvSpPr>
        <p:spPr>
          <a:xfrm rot="16200000">
            <a:off x="5464969" y="4607719"/>
            <a:ext cx="285750" cy="500062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4" name="Rounded Rectangle 23"/>
          <p:cNvSpPr/>
          <p:nvPr/>
        </p:nvSpPr>
        <p:spPr>
          <a:xfrm>
            <a:off x="7643834" y="5143512"/>
            <a:ext cx="1285907" cy="107157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/>
              <a:t>GTT</a:t>
            </a:r>
            <a:endParaRPr lang="id-ID" sz="1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/>
          </a:p>
        </p:txBody>
      </p:sp>
      <p:sp>
        <p:nvSpPr>
          <p:cNvPr id="25" name="Right Arrow 24"/>
          <p:cNvSpPr/>
          <p:nvPr/>
        </p:nvSpPr>
        <p:spPr>
          <a:xfrm>
            <a:off x="6357938" y="5429250"/>
            <a:ext cx="214312" cy="500063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6" name="Right Arrow 25"/>
          <p:cNvSpPr/>
          <p:nvPr/>
        </p:nvSpPr>
        <p:spPr>
          <a:xfrm>
            <a:off x="7500938" y="5429250"/>
            <a:ext cx="214312" cy="500063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7" name="Oval 26"/>
          <p:cNvSpPr/>
          <p:nvPr/>
        </p:nvSpPr>
        <p:spPr>
          <a:xfrm>
            <a:off x="5143500" y="4143375"/>
            <a:ext cx="857250" cy="571500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/>
              <a:t>YA</a:t>
            </a:r>
          </a:p>
        </p:txBody>
      </p:sp>
      <p:sp>
        <p:nvSpPr>
          <p:cNvPr id="28" name="Oval 27"/>
          <p:cNvSpPr/>
          <p:nvPr/>
        </p:nvSpPr>
        <p:spPr>
          <a:xfrm>
            <a:off x="6500813" y="5214938"/>
            <a:ext cx="1071562" cy="785812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/>
              <a:t>tidak</a:t>
            </a:r>
          </a:p>
        </p:txBody>
      </p:sp>
      <p:sp>
        <p:nvSpPr>
          <p:cNvPr id="30" name="Right Arrow 29"/>
          <p:cNvSpPr/>
          <p:nvPr/>
        </p:nvSpPr>
        <p:spPr>
          <a:xfrm>
            <a:off x="2000250" y="3000376"/>
            <a:ext cx="285750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31" name="Right Arrow 30"/>
          <p:cNvSpPr/>
          <p:nvPr/>
        </p:nvSpPr>
        <p:spPr>
          <a:xfrm>
            <a:off x="4000496" y="3000372"/>
            <a:ext cx="214312" cy="500062"/>
          </a:xfrm>
          <a:prstGeom prst="rightArrow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39" name="Right Arrow 38"/>
          <p:cNvSpPr/>
          <p:nvPr/>
        </p:nvSpPr>
        <p:spPr>
          <a:xfrm>
            <a:off x="6572255" y="2928939"/>
            <a:ext cx="500063" cy="500062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40" name="Right Arrow 39"/>
          <p:cNvSpPr/>
          <p:nvPr/>
        </p:nvSpPr>
        <p:spPr>
          <a:xfrm>
            <a:off x="4929193" y="2928939"/>
            <a:ext cx="214312" cy="500062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41" name="Right Arrow 40"/>
          <p:cNvSpPr/>
          <p:nvPr/>
        </p:nvSpPr>
        <p:spPr>
          <a:xfrm rot="16200000">
            <a:off x="5357818" y="3643314"/>
            <a:ext cx="500062" cy="500062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43" name="Right Arrow 42"/>
          <p:cNvSpPr/>
          <p:nvPr/>
        </p:nvSpPr>
        <p:spPr>
          <a:xfrm>
            <a:off x="2000255" y="3000377"/>
            <a:ext cx="285750" cy="500062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44" name="Right Arrow 43"/>
          <p:cNvSpPr/>
          <p:nvPr/>
        </p:nvSpPr>
        <p:spPr>
          <a:xfrm>
            <a:off x="4000501" y="3000373"/>
            <a:ext cx="214312" cy="500062"/>
          </a:xfrm>
          <a:prstGeom prst="rightArrow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F649-3F7C-42F4-AF6E-D9A0F5F509BC}" type="datetime1">
              <a:rPr lang="en-US" smtClean="0"/>
              <a:pPr/>
              <a:t>9/24/2019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PK </a:t>
            </a:r>
            <a:r>
              <a:rPr lang="id-ID" dirty="0"/>
              <a:t> </a:t>
            </a:r>
            <a:r>
              <a:rPr lang="id-ID" dirty="0" smtClean="0"/>
              <a:t>dalam Penilaian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33702443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0CA1-E563-4223-8C4F-2788A90F3A27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89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PELAPORAN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</p:nvPr>
        </p:nvGraphicFramePr>
        <p:xfrm>
          <a:off x="457200" y="16462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322827-2A94-44A0-8EAC-2A98D91171EA}" type="slidenum">
              <a:rPr lang="id-ID" smtClean="0"/>
              <a:pPr>
                <a:defRPr/>
              </a:pPr>
              <a:t>39</a:t>
            </a:fld>
            <a:endParaRPr lang="id-ID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357313" y="3357563"/>
            <a:ext cx="6429375" cy="1000125"/>
          </a:xfrm>
          <a:prstGeom prst="roundRect">
            <a:avLst/>
          </a:prstGeom>
          <a:solidFill>
            <a:srgbClr val="FFFF99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PERMENEGPAN </a:t>
            </a:r>
            <a:r>
              <a:rPr lang="id-ID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 16 TAHUN 2009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 JABATAN FUNGSIONAL GURU DAN ANGKA KREDITNYA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dirty="0"/>
          </a:p>
        </p:txBody>
      </p:sp>
      <p:sp>
        <p:nvSpPr>
          <p:cNvPr id="4" name="Rounded Rectangle 3"/>
          <p:cNvSpPr/>
          <p:nvPr/>
        </p:nvSpPr>
        <p:spPr>
          <a:xfrm>
            <a:off x="1357313" y="1571625"/>
            <a:ext cx="6143625" cy="1000125"/>
          </a:xfrm>
          <a:prstGeom prst="roundRect">
            <a:avLst/>
          </a:prstGeom>
          <a:solidFill>
            <a:schemeClr val="tx2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UNDANG-UNDANG  NOMOR 14 TAHUN 2005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TENTANG GURU DAN DOSEN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896494"/>
          </a:xfrm>
        </p:spPr>
        <p:txBody>
          <a:bodyPr/>
          <a:lstStyle/>
          <a:p>
            <a:pPr marL="54864" indent="0" algn="ctr" eaLnBrk="1" fontAlgn="auto" hangingPunct="1">
              <a:spcAft>
                <a:spcPts val="0"/>
              </a:spcAft>
              <a:defRPr/>
            </a:pPr>
            <a:r>
              <a:rPr lang="id-ID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latin typeface="Arial" pitchFamily="34" charset="0"/>
                <a:cs typeface="Arial" pitchFamily="34" charset="0"/>
              </a:rPr>
              <a:t>DASAR HUKUM PIGP</a:t>
            </a:r>
            <a:endParaRPr lang="id-ID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428750" y="5286375"/>
            <a:ext cx="6286500" cy="857250"/>
          </a:xfrm>
          <a:prstGeom prst="roundRect">
            <a:avLst/>
          </a:prstGeom>
          <a:solidFill>
            <a:schemeClr val="tx1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PERMENDIKNAS NO 27 TAHUN 2010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TENTANG PROGRAM </a:t>
            </a:r>
            <a:r>
              <a:rPr lang="id-ID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INDUKSI </a:t>
            </a:r>
            <a:r>
              <a:rPr lang="id-ID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BAGI GURU </a:t>
            </a:r>
            <a:r>
              <a:rPr lang="id-ID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PEMULA</a:t>
            </a:r>
          </a:p>
        </p:txBody>
      </p:sp>
      <p:sp>
        <p:nvSpPr>
          <p:cNvPr id="8" name="Down Arrow 7"/>
          <p:cNvSpPr/>
          <p:nvPr/>
        </p:nvSpPr>
        <p:spPr>
          <a:xfrm>
            <a:off x="3786188" y="2643188"/>
            <a:ext cx="1285875" cy="57150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9" name="Down Arrow 8"/>
          <p:cNvSpPr/>
          <p:nvPr/>
        </p:nvSpPr>
        <p:spPr>
          <a:xfrm>
            <a:off x="3786188" y="4429125"/>
            <a:ext cx="1285875" cy="71437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ISI LAPORAN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</p:nvPr>
        </p:nvGraphicFramePr>
        <p:xfrm>
          <a:off x="457200" y="16462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A74297-4603-4D05-A5AC-2A494740ADB2}" type="slidenum">
              <a:rPr lang="id-ID" smtClean="0"/>
              <a:pPr>
                <a:defRPr/>
              </a:pPr>
              <a:t>40</a:t>
            </a:fld>
            <a:endParaRPr lang="id-ID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PRNYAMPAIAN LAPORAN 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</p:nvPr>
        </p:nvGraphicFramePr>
        <p:xfrm>
          <a:off x="457200" y="16462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AF260E-511F-44D2-B2A6-20D3A1E38B22}" type="slidenum">
              <a:rPr lang="id-ID" smtClean="0"/>
              <a:pPr>
                <a:defRPr/>
              </a:pPr>
              <a:t>41</a:t>
            </a:fld>
            <a:endParaRPr lang="id-ID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800" dirty="0" smtClean="0"/>
              <a:t>Pk yang digunakan dalam tahap pelaporan</a:t>
            </a:r>
            <a:endParaRPr lang="id-ID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83CB-3681-40D0-A12E-9C9F2DA6D6EC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Diagonal Corner Rectangle 4"/>
          <p:cNvSpPr/>
          <p:nvPr/>
        </p:nvSpPr>
        <p:spPr>
          <a:xfrm>
            <a:off x="1285852" y="2071678"/>
            <a:ext cx="6572296" cy="1714512"/>
          </a:xfrm>
          <a:prstGeom prst="snip2DiagRect">
            <a:avLst/>
          </a:prstGeom>
          <a:solidFill>
            <a:schemeClr val="bg2">
              <a:lumMod val="50000"/>
            </a:schemeClr>
          </a:solidFill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5400" b="1" dirty="0">
                <a:latin typeface="Arial" pitchFamily="34" charset="0"/>
                <a:cs typeface="Arial" pitchFamily="34" charset="0"/>
              </a:rPr>
              <a:t>INDUKSI DAN LS</a:t>
            </a:r>
            <a:endParaRPr lang="id-ID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Lesson study?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59491879"/>
              </p:ext>
            </p:extLst>
          </p:nvPr>
        </p:nvGraphicFramePr>
        <p:xfrm>
          <a:off x="609600" y="1600200"/>
          <a:ext cx="6319854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0DFE-9C9E-4839-ACC2-DDEB764ED5E9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9" name="Flowchart: Multidocument 8"/>
          <p:cNvSpPr/>
          <p:nvPr/>
        </p:nvSpPr>
        <p:spPr>
          <a:xfrm>
            <a:off x="7358082" y="1928802"/>
            <a:ext cx="1500198" cy="3500462"/>
          </a:xfrm>
          <a:prstGeom prst="flowChartMultidocumen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2400" dirty="0" smtClean="0"/>
              <a:t>Berbasis MGMP dan Berbasis Sekolah (LSBS)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197441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1A4C96-A02E-4B0E-B852-E2256F10AB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261A4C96-A02E-4B0E-B852-E2256F10AB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261A4C96-A02E-4B0E-B852-E2256F10AB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261A4C96-A02E-4B0E-B852-E2256F10AB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B89AA1C-214E-45D3-8357-F958618706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3B89AA1C-214E-45D3-8357-F958618706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3B89AA1C-214E-45D3-8357-F958618706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3B89AA1C-214E-45D3-8357-F958618706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4B44E90-0F20-4EB6-8357-FBF5035C4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D4B44E90-0F20-4EB6-8357-FBF5035C4E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D4B44E90-0F20-4EB6-8357-FBF5035C4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D4B44E90-0F20-4EB6-8357-FBF5035C4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2F7693-E7B6-4E43-8AE9-93E6E78BAA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graphicEl>
                                              <a:dgm id="{E92F7693-E7B6-4E43-8AE9-93E6E78BAA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graphicEl>
                                              <a:dgm id="{E92F7693-E7B6-4E43-8AE9-93E6E78BAA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E92F7693-E7B6-4E43-8AE9-93E6E78BAA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DA0FEF-6569-4403-9D7C-5BF2B1B307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graphicEl>
                                              <a:dgm id="{C4DA0FEF-6569-4403-9D7C-5BF2B1B307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C4DA0FEF-6569-4403-9D7C-5BF2B1B307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C4DA0FEF-6569-4403-9D7C-5BF2B1B307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5345B1-C9C4-460C-B3E9-483555E231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graphicEl>
                                              <a:dgm id="{CB5345B1-C9C4-460C-B3E9-483555E231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dgm id="{CB5345B1-C9C4-460C-B3E9-483555E231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CB5345B1-C9C4-460C-B3E9-483555E231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5CB2C0-5B5C-4A58-96F3-F6983C6A6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graphicEl>
                                              <a:dgm id="{A05CB2C0-5B5C-4A58-96F3-F6983C6A69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A05CB2C0-5B5C-4A58-96F3-F6983C6A6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dgm id="{A05CB2C0-5B5C-4A58-96F3-F6983C6A6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4786313" y="5357813"/>
            <a:ext cx="2643187" cy="571500"/>
          </a:xfrm>
          <a:prstGeom prst="roundRec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800" dirty="0"/>
              <a:t>pelaporan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71563" y="5357813"/>
            <a:ext cx="2428875" cy="571500"/>
          </a:xfrm>
          <a:prstGeom prst="roundRect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800" dirty="0"/>
              <a:t>penilaian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000125" y="3429000"/>
            <a:ext cx="2714625" cy="1357313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200" dirty="0"/>
              <a:t>observasi pembeljran/pembimbingan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929063" y="1714500"/>
            <a:ext cx="3714750" cy="1357313"/>
          </a:xfrm>
          <a:prstGeom prst="round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dirty="0">
                <a:solidFill>
                  <a:schemeClr val="bg1"/>
                </a:solidFill>
              </a:rPr>
              <a:t>pengenalan sek/madrsh &amp; lingkungannya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71563" y="1357313"/>
            <a:ext cx="2428875" cy="642937"/>
          </a:xfrm>
          <a:prstGeom prst="round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dirty="0"/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800" dirty="0"/>
              <a:t>persiapan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81754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id-ID" sz="3600" dirty="0" smtClean="0">
                <a:solidFill>
                  <a:schemeClr val="tx2">
                    <a:satMod val="200000"/>
                  </a:schemeClr>
                </a:solidFill>
              </a:rPr>
              <a:t>Tahapan program induksi</a:t>
            </a:r>
            <a:endParaRPr lang="id-ID" sz="3600" dirty="0">
              <a:solidFill>
                <a:schemeClr val="tx2">
                  <a:satMod val="20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500438" y="1928813"/>
            <a:ext cx="500062" cy="21431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8" idx="0"/>
          </p:cNvCxnSpPr>
          <p:nvPr/>
        </p:nvCxnSpPr>
        <p:spPr>
          <a:xfrm rot="10800000" flipV="1">
            <a:off x="2357438" y="2643188"/>
            <a:ext cx="1643062" cy="78581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2072481" y="5071269"/>
            <a:ext cx="428625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571875" y="5643563"/>
            <a:ext cx="1143000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4929188" y="3500438"/>
            <a:ext cx="2286000" cy="1285875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LESSON STUDY</a:t>
            </a:r>
          </a:p>
        </p:txBody>
      </p:sp>
      <p:sp>
        <p:nvSpPr>
          <p:cNvPr id="30" name="Right Arrow 29"/>
          <p:cNvSpPr/>
          <p:nvPr/>
        </p:nvSpPr>
        <p:spPr>
          <a:xfrm flipH="1">
            <a:off x="3857625" y="3786188"/>
            <a:ext cx="857250" cy="71437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143000" y="1643063"/>
            <a:ext cx="6215063" cy="4429125"/>
            <a:chOff x="1142976" y="1857377"/>
            <a:chExt cx="6215088" cy="4429148"/>
          </a:xfrm>
        </p:grpSpPr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1285853" y="1857377"/>
              <a:ext cx="2500312" cy="1143000"/>
              <a:chOff x="1269529" y="2000243"/>
              <a:chExt cx="1928802" cy="1143008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1269528" y="2000243"/>
                <a:ext cx="1928810" cy="1143014"/>
              </a:xfrm>
              <a:prstGeom prst="roundRect">
                <a:avLst/>
              </a:prstGeom>
              <a:solidFill>
                <a:schemeClr val="accent4">
                  <a:lumMod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d-ID" b="1" dirty="0">
                    <a:latin typeface="Arial" pitchFamily="34" charset="0"/>
                    <a:cs typeface="Arial" pitchFamily="34" charset="0"/>
                  </a:rPr>
                  <a:t>B</a:t>
                </a:r>
                <a:r>
                  <a:rPr lang="en-US" b="1" dirty="0">
                    <a:latin typeface="Arial" pitchFamily="34" charset="0"/>
                    <a:cs typeface="Arial" pitchFamily="34" charset="0"/>
                  </a:rPr>
                  <a:t>ln-1</a:t>
                </a:r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1554870" y="2428873"/>
                <a:ext cx="1285873" cy="571507"/>
              </a:xfrm>
              <a:prstGeom prst="roundRect">
                <a:avLst>
                  <a:gd name="adj" fmla="val 19992"/>
                </a:avLst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Need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Analysis</a:t>
                </a:r>
              </a:p>
            </p:txBody>
          </p:sp>
        </p:grpSp>
        <p:grpSp>
          <p:nvGrpSpPr>
            <p:cNvPr id="5" name="Group 13"/>
            <p:cNvGrpSpPr>
              <a:grpSpLocks/>
            </p:cNvGrpSpPr>
            <p:nvPr/>
          </p:nvGrpSpPr>
          <p:grpSpPr bwMode="auto">
            <a:xfrm>
              <a:off x="1285851" y="3286137"/>
              <a:ext cx="2500312" cy="1285875"/>
              <a:chOff x="1269505" y="3429013"/>
              <a:chExt cx="1928826" cy="1285884"/>
            </a:xfrm>
          </p:grpSpPr>
          <p:sp>
            <p:nvSpPr>
              <p:cNvPr id="6" name="Rounded Rectangle 5"/>
              <p:cNvSpPr/>
              <p:nvPr/>
            </p:nvSpPr>
            <p:spPr>
              <a:xfrm>
                <a:off x="1269506" y="3429010"/>
                <a:ext cx="1928834" cy="1285891"/>
              </a:xfrm>
              <a:prstGeom prst="roundRect">
                <a:avLst/>
              </a:prstGeom>
              <a:solidFill>
                <a:schemeClr val="accent4">
                  <a:lumMod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dirty="0" err="1">
                    <a:latin typeface="Arial" pitchFamily="34" charset="0"/>
                    <a:cs typeface="Arial" pitchFamily="34" charset="0"/>
                  </a:rPr>
                  <a:t>Bln</a:t>
                </a:r>
                <a:r>
                  <a:rPr lang="en-US" b="1" dirty="0">
                    <a:latin typeface="Arial" pitchFamily="34" charset="0"/>
                    <a:cs typeface="Arial" pitchFamily="34" charset="0"/>
                  </a:rPr>
                  <a:t> 2 </a:t>
                </a:r>
                <a:r>
                  <a:rPr lang="id-ID" b="1" dirty="0">
                    <a:latin typeface="Arial" pitchFamily="34" charset="0"/>
                    <a:cs typeface="Arial" pitchFamily="34" charset="0"/>
                  </a:rPr>
                  <a:t>-</a:t>
                </a:r>
                <a:r>
                  <a:rPr lang="en-US" b="1" dirty="0">
                    <a:latin typeface="Arial" pitchFamily="34" charset="0"/>
                    <a:cs typeface="Arial" pitchFamily="34" charset="0"/>
                  </a:rPr>
                  <a:t> 9</a:t>
                </a:r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1434835" y="3857640"/>
                <a:ext cx="1642264" cy="714384"/>
              </a:xfrm>
              <a:prstGeom prst="roundRect">
                <a:avLst/>
              </a:prstGeom>
              <a:solidFill>
                <a:srgbClr val="003300"/>
              </a:solidFill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Pe</a:t>
                </a:r>
                <a:r>
                  <a:rPr lang="id-ID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mbmbngan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(asesmn-1)</a:t>
                </a:r>
              </a:p>
            </p:txBody>
          </p:sp>
        </p:grpSp>
        <p:grpSp>
          <p:nvGrpSpPr>
            <p:cNvPr id="13" name="Group 14"/>
            <p:cNvGrpSpPr>
              <a:grpSpLocks/>
            </p:cNvGrpSpPr>
            <p:nvPr/>
          </p:nvGrpSpPr>
          <p:grpSpPr bwMode="auto">
            <a:xfrm>
              <a:off x="1142976" y="5072087"/>
              <a:ext cx="2714625" cy="1214438"/>
              <a:chOff x="1126038" y="5214978"/>
              <a:chExt cx="2071702" cy="1214436"/>
            </a:xfrm>
          </p:grpSpPr>
          <p:sp>
            <p:nvSpPr>
              <p:cNvPr id="7" name="Rounded Rectangle 6"/>
              <p:cNvSpPr/>
              <p:nvPr/>
            </p:nvSpPr>
            <p:spPr>
              <a:xfrm>
                <a:off x="1126038" y="5214972"/>
                <a:ext cx="2071710" cy="1214442"/>
              </a:xfrm>
              <a:prstGeom prst="roundRect">
                <a:avLst/>
              </a:prstGeom>
              <a:solidFill>
                <a:schemeClr val="accent4">
                  <a:lumMod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dirty="0" err="1">
                    <a:latin typeface="Arial" pitchFamily="34" charset="0"/>
                    <a:cs typeface="Arial" pitchFamily="34" charset="0"/>
                  </a:rPr>
                  <a:t>Bln</a:t>
                </a:r>
                <a:r>
                  <a:rPr lang="en-US" b="1" dirty="0">
                    <a:latin typeface="Arial" pitchFamily="34" charset="0"/>
                    <a:cs typeface="Arial" pitchFamily="34" charset="0"/>
                  </a:rPr>
                  <a:t> 10</a:t>
                </a:r>
              </a:p>
            </p:txBody>
          </p:sp>
          <p:sp>
            <p:nvSpPr>
              <p:cNvPr id="11" name="Rounded Rectangle 10"/>
              <p:cNvSpPr/>
              <p:nvPr/>
            </p:nvSpPr>
            <p:spPr>
              <a:xfrm>
                <a:off x="1344113" y="5643598"/>
                <a:ext cx="1642830" cy="642940"/>
              </a:xfrm>
              <a:prstGeom prst="roundRect">
                <a:avLst/>
              </a:prstGeom>
              <a:solidFill>
                <a:srgbClr val="003300"/>
              </a:solidFill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Pe</a:t>
                </a:r>
                <a:r>
                  <a:rPr lang="id-ID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mbmbngan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(</a:t>
                </a:r>
                <a:r>
                  <a:rPr lang="en-US" sz="1600" b="1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asesmn</a:t>
                </a:r>
                <a:r>
                  <a:rPr lang="en-US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-</a:t>
                </a:r>
                <a:r>
                  <a:rPr lang="id-ID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en-US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)</a:t>
                </a:r>
              </a:p>
            </p:txBody>
          </p:sp>
        </p:grpSp>
        <p:grpSp>
          <p:nvGrpSpPr>
            <p:cNvPr id="14" name="Group 15"/>
            <p:cNvGrpSpPr>
              <a:grpSpLocks/>
            </p:cNvGrpSpPr>
            <p:nvPr/>
          </p:nvGrpSpPr>
          <p:grpSpPr bwMode="auto">
            <a:xfrm>
              <a:off x="4714876" y="5072087"/>
              <a:ext cx="2643188" cy="1071562"/>
              <a:chOff x="3846036" y="5143535"/>
              <a:chExt cx="2000264" cy="1071570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3846028" y="5143529"/>
                <a:ext cx="2000272" cy="1071577"/>
              </a:xfrm>
              <a:prstGeom prst="roundRect">
                <a:avLst/>
              </a:prstGeom>
              <a:solidFill>
                <a:schemeClr val="accent4">
                  <a:lumMod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dirty="0" err="1">
                    <a:latin typeface="Arial" pitchFamily="34" charset="0"/>
                    <a:cs typeface="Arial" pitchFamily="34" charset="0"/>
                  </a:rPr>
                  <a:t>Bln</a:t>
                </a:r>
                <a:r>
                  <a:rPr lang="en-US" b="1" dirty="0">
                    <a:latin typeface="Arial" pitchFamily="34" charset="0"/>
                    <a:cs typeface="Arial" pitchFamily="34" charset="0"/>
                  </a:rPr>
                  <a:t> 11</a:t>
                </a:r>
              </a:p>
            </p:txBody>
          </p:sp>
          <p:sp>
            <p:nvSpPr>
              <p:cNvPr id="12" name="Rounded Rectangle 11"/>
              <p:cNvSpPr/>
              <p:nvPr/>
            </p:nvSpPr>
            <p:spPr>
              <a:xfrm>
                <a:off x="4131952" y="5572160"/>
                <a:ext cx="1285460" cy="500070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dirty="0" err="1">
                    <a:solidFill>
                      <a:schemeClr val="tx1"/>
                    </a:solidFill>
                  </a:rPr>
                  <a:t>Pelaporan</a:t>
                </a:r>
                <a:endParaRPr lang="en-US" b="1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" name="Rounded Rectangle 16"/>
          <p:cNvSpPr/>
          <p:nvPr/>
        </p:nvSpPr>
        <p:spPr>
          <a:xfrm>
            <a:off x="5214938" y="3000375"/>
            <a:ext cx="2000250" cy="1214438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60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LESSON STUDY</a:t>
            </a:r>
          </a:p>
        </p:txBody>
      </p:sp>
      <p:sp>
        <p:nvSpPr>
          <p:cNvPr id="18" name="Right Arrow 17"/>
          <p:cNvSpPr/>
          <p:nvPr/>
        </p:nvSpPr>
        <p:spPr>
          <a:xfrm flipH="1">
            <a:off x="4000500" y="3286125"/>
            <a:ext cx="1143000" cy="71437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19" name="Title 4"/>
          <p:cNvSpPr txBox="1">
            <a:spLocks/>
          </p:cNvSpPr>
          <p:nvPr/>
        </p:nvSpPr>
        <p:spPr>
          <a:xfrm>
            <a:off x="1066800" y="665163"/>
            <a:ext cx="7772400" cy="9144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id-ID" sz="3600" spc="-100" dirty="0">
                <a:solidFill>
                  <a:schemeClr val="tx2">
                    <a:satMod val="200000"/>
                  </a:schemeClr>
                </a:solidFill>
                <a:latin typeface="+mj-lt"/>
                <a:ea typeface="+mj-ea"/>
                <a:cs typeface="+mj-cs"/>
              </a:rPr>
              <a:t>Tahapan waktu induksi dan 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28794" y="500042"/>
            <a:ext cx="4500594" cy="646331"/>
          </a:xfr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d-ID" sz="3600" b="1" cap="all" dirty="0" smtClean="0">
                <a:solidFill>
                  <a:schemeClr val="tx2">
                    <a:satMod val="200000"/>
                  </a:schemeClr>
                </a:solidFill>
                <a:latin typeface="Arial" pitchFamily="34" charset="0"/>
                <a:cs typeface="Arial" pitchFamily="34" charset="0"/>
              </a:rPr>
              <a:t>Pembimbingan</a:t>
            </a:r>
            <a:endParaRPr lang="id-ID" sz="3600" cap="all" dirty="0">
              <a:solidFill>
                <a:schemeClr val="tx2">
                  <a:satMod val="20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Rectangle 5"/>
          <p:cNvSpPr>
            <a:spLocks noChangeArrowheads="1"/>
          </p:cNvSpPr>
          <p:nvPr/>
        </p:nvSpPr>
        <p:spPr bwMode="auto">
          <a:xfrm>
            <a:off x="2214563" y="1571625"/>
            <a:ext cx="4357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sz="3200" b="1">
                <a:solidFill>
                  <a:srgbClr val="FFFF00"/>
                </a:solidFill>
                <a:latin typeface="Corbel" pitchFamily="34" charset="0"/>
              </a:rPr>
              <a:t>Praobservasi -PLAN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785813" y="2571750"/>
            <a:ext cx="7643812" cy="3429000"/>
            <a:chOff x="571472" y="2214554"/>
            <a:chExt cx="7643866" cy="3429024"/>
          </a:xfrm>
        </p:grpSpPr>
        <p:sp>
          <p:nvSpPr>
            <p:cNvPr id="5" name="Rounded Rectangle 4"/>
            <p:cNvSpPr/>
            <p:nvPr/>
          </p:nvSpPr>
          <p:spPr>
            <a:xfrm>
              <a:off x="2786050" y="2214554"/>
              <a:ext cx="3214711" cy="1857388"/>
            </a:xfrm>
            <a:prstGeom prst="roundRect">
              <a:avLst/>
            </a:prstGeom>
            <a:solidFill>
              <a:srgbClr val="FFC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Wingdings" pitchFamily="2" charset="2"/>
                <a:buNone/>
                <a:defRPr/>
              </a:pPr>
              <a:r>
                <a:rPr lang="id-ID" sz="2400" b="1" dirty="0">
                  <a:solidFill>
                    <a:srgbClr val="003300"/>
                  </a:solidFill>
                  <a:latin typeface="Arial" pitchFamily="34" charset="0"/>
                  <a:cs typeface="Arial" pitchFamily="34" charset="0"/>
                </a:rPr>
                <a:t>Mendiskusikan</a:t>
              </a:r>
            </a:p>
            <a:p>
              <a:pPr algn="ctr">
                <a:buFont typeface="Wingdings" pitchFamily="2" charset="2"/>
                <a:buNone/>
                <a:defRPr/>
              </a:pPr>
              <a:r>
                <a:rPr lang="id-ID" sz="2400" b="1" dirty="0">
                  <a:solidFill>
                    <a:srgbClr val="003300"/>
                  </a:solidFill>
                  <a:latin typeface="Arial" pitchFamily="34" charset="0"/>
                  <a:cs typeface="Arial" pitchFamily="34" charset="0"/>
                </a:rPr>
                <a:t>Menentukan, dan</a:t>
              </a:r>
            </a:p>
            <a:p>
              <a:pPr algn="ctr">
                <a:buFont typeface="Wingdings" pitchFamily="2" charset="2"/>
                <a:buNone/>
                <a:defRPr/>
              </a:pPr>
              <a:r>
                <a:rPr lang="id-ID" sz="2400" b="1" dirty="0">
                  <a:solidFill>
                    <a:srgbClr val="003300"/>
                  </a:solidFill>
                  <a:latin typeface="Arial" pitchFamily="34" charset="0"/>
                  <a:cs typeface="Arial" pitchFamily="34" charset="0"/>
                </a:rPr>
                <a:t>    Menyepakati fokus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571472" y="2357430"/>
              <a:ext cx="1714512" cy="1500199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b="1" dirty="0">
                  <a:latin typeface="Arial" pitchFamily="34" charset="0"/>
                  <a:cs typeface="Arial" pitchFamily="34" charset="0"/>
                </a:rPr>
                <a:t>GURU</a:t>
              </a:r>
            </a:p>
            <a:p>
              <a:pPr algn="ctr">
                <a:defRPr/>
              </a:pPr>
              <a:r>
                <a:rPr lang="id-ID" b="1" dirty="0">
                  <a:latin typeface="Arial" pitchFamily="34" charset="0"/>
                  <a:cs typeface="Arial" pitchFamily="34" charset="0"/>
                </a:rPr>
                <a:t>PEMULA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6500826" y="2357430"/>
              <a:ext cx="1714512" cy="1500199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b="1" dirty="0">
                  <a:latin typeface="Arial" pitchFamily="34" charset="0"/>
                  <a:cs typeface="Arial" pitchFamily="34" charset="0"/>
                </a:rPr>
                <a:t>PEMBIMBING</a:t>
              </a:r>
            </a:p>
          </p:txBody>
        </p:sp>
        <p:sp>
          <p:nvSpPr>
            <p:cNvPr id="8" name="Flowchart: Manual Operation 7"/>
            <p:cNvSpPr/>
            <p:nvPr/>
          </p:nvSpPr>
          <p:spPr>
            <a:xfrm>
              <a:off x="2928926" y="4714885"/>
              <a:ext cx="2857520" cy="928693"/>
            </a:xfrm>
            <a:prstGeom prst="flowChartManualOperation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b="1" dirty="0">
                  <a:latin typeface="Arial" pitchFamily="34" charset="0"/>
                  <a:cs typeface="Arial" pitchFamily="34" charset="0"/>
                </a:rPr>
                <a:t>MAX 5 SUBKOMPTN</a:t>
              </a:r>
            </a:p>
          </p:txBody>
        </p:sp>
      </p:grpSp>
      <p:sp>
        <p:nvSpPr>
          <p:cNvPr id="11" name="Right Arrow 10"/>
          <p:cNvSpPr/>
          <p:nvPr/>
        </p:nvSpPr>
        <p:spPr>
          <a:xfrm>
            <a:off x="2571750" y="3071813"/>
            <a:ext cx="428625" cy="642937"/>
          </a:xfrm>
          <a:prstGeom prst="rightArrow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2" name="Right Arrow 11"/>
          <p:cNvSpPr/>
          <p:nvPr/>
        </p:nvSpPr>
        <p:spPr>
          <a:xfrm flipH="1">
            <a:off x="6215063" y="3071813"/>
            <a:ext cx="500062" cy="642937"/>
          </a:xfrm>
          <a:prstGeom prst="rightArrow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3" name="Right Arrow 12"/>
          <p:cNvSpPr/>
          <p:nvPr/>
        </p:nvSpPr>
        <p:spPr>
          <a:xfrm rot="16200000" flipH="1">
            <a:off x="4429126" y="4429125"/>
            <a:ext cx="500062" cy="642937"/>
          </a:xfrm>
          <a:prstGeom prst="rightArrow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1928794" y="500042"/>
            <a:ext cx="5572164" cy="646331"/>
          </a:xfrm>
          <a:prstGeom prst="rect">
            <a:avLst/>
          </a:prstGeom>
        </p:spPr>
        <p:txBody>
          <a:bodyPr anchor="b">
            <a:sp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3975" indent="-53975" algn="ctr" eaLnBrk="0" fontAlgn="auto" hangingPunct="0">
              <a:spcAft>
                <a:spcPts val="0"/>
              </a:spcAft>
              <a:defRPr/>
            </a:pPr>
            <a:r>
              <a:rPr lang="id-ID" sz="3600" b="1" cap="all" dirty="0">
                <a:solidFill>
                  <a:schemeClr val="tx2">
                    <a:satMod val="2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</a:rPr>
              <a:t>Pembimbingan</a:t>
            </a:r>
            <a:r>
              <a:rPr lang="id-ID" sz="2400" b="1" cap="all" dirty="0">
                <a:solidFill>
                  <a:schemeClr val="tx2">
                    <a:satMod val="2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</a:rPr>
              <a:t>-</a:t>
            </a:r>
            <a:r>
              <a:rPr lang="id-ID" sz="2000" b="1" i="1" cap="all" dirty="0">
                <a:solidFill>
                  <a:schemeClr val="tx2">
                    <a:satMod val="2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</a:rPr>
              <a:t>LANJUTAN</a:t>
            </a:r>
            <a:endParaRPr lang="id-ID" sz="2000" i="1" cap="all" dirty="0">
              <a:solidFill>
                <a:schemeClr val="tx2">
                  <a:satMod val="2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ea typeface="+mj-ea"/>
            </a:endParaRPr>
          </a:p>
        </p:txBody>
      </p:sp>
      <p:sp>
        <p:nvSpPr>
          <p:cNvPr id="34819" name="Rectangle 5"/>
          <p:cNvSpPr>
            <a:spLocks noChangeArrowheads="1"/>
          </p:cNvSpPr>
          <p:nvPr/>
        </p:nvSpPr>
        <p:spPr bwMode="auto">
          <a:xfrm>
            <a:off x="2428875" y="1428750"/>
            <a:ext cx="4357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d-ID" sz="3200" b="1">
                <a:solidFill>
                  <a:srgbClr val="FFFF00"/>
                </a:solidFill>
                <a:latin typeface="Corbel" pitchFamily="34" charset="0"/>
              </a:rPr>
              <a:t>Observasi -DO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357438" y="2286000"/>
            <a:ext cx="4429125" cy="1714500"/>
          </a:xfrm>
          <a:prstGeom prst="roundRect">
            <a:avLst/>
          </a:prstGeom>
          <a:solidFill>
            <a:srgbClr val="002060"/>
          </a:solidFill>
          <a:ln>
            <a:solidFill>
              <a:schemeClr val="tx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dirty="0">
                <a:latin typeface="Arial" pitchFamily="34" charset="0"/>
                <a:cs typeface="Arial" pitchFamily="34" charset="0"/>
              </a:rPr>
              <a:t>PROSES PEMBELAJARAN</a:t>
            </a:r>
          </a:p>
        </p:txBody>
      </p:sp>
      <p:sp>
        <p:nvSpPr>
          <p:cNvPr id="12" name="Up Arrow Callout 11"/>
          <p:cNvSpPr/>
          <p:nvPr/>
        </p:nvSpPr>
        <p:spPr>
          <a:xfrm>
            <a:off x="1285875" y="4143375"/>
            <a:ext cx="6500813" cy="1928813"/>
          </a:xfrm>
          <a:prstGeom prst="upArrowCallou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b="1" dirty="0">
                <a:latin typeface="Arial" pitchFamily="34" charset="0"/>
                <a:cs typeface="Arial" pitchFamily="34" charset="0"/>
              </a:rPr>
              <a:t>OBSERVER</a:t>
            </a:r>
          </a:p>
          <a:p>
            <a:pPr algn="ctr">
              <a:defRPr/>
            </a:pPr>
            <a:r>
              <a:rPr lang="id-ID" sz="2400" b="1" dirty="0">
                <a:latin typeface="Arial" pitchFamily="34" charset="0"/>
                <a:cs typeface="Arial" pitchFamily="34" charset="0"/>
              </a:rPr>
              <a:t>(PEMBIMBING &amp; OBSERVER LAIN)</a:t>
            </a:r>
          </a:p>
        </p:txBody>
      </p:sp>
      <p:sp>
        <p:nvSpPr>
          <p:cNvPr id="13" name="Flowchart: Predefined Process 12"/>
          <p:cNvSpPr/>
          <p:nvPr/>
        </p:nvSpPr>
        <p:spPr>
          <a:xfrm>
            <a:off x="7429500" y="2786063"/>
            <a:ext cx="1357313" cy="1571625"/>
          </a:xfrm>
          <a:prstGeom prst="flowChartPredefinedProcess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latin typeface="Arial" pitchFamily="34" charset="0"/>
                <a:cs typeface="Arial" pitchFamily="34" charset="0"/>
              </a:rPr>
              <a:t>LEMBR </a:t>
            </a:r>
          </a:p>
          <a:p>
            <a:pPr algn="ctr">
              <a:defRPr/>
            </a:pPr>
            <a:r>
              <a:rPr lang="id-ID" b="1" dirty="0">
                <a:latin typeface="Arial" pitchFamily="34" charset="0"/>
                <a:cs typeface="Arial" pitchFamily="34" charset="0"/>
              </a:rPr>
              <a:t>OBSERVASI</a:t>
            </a:r>
          </a:p>
        </p:txBody>
      </p:sp>
      <p:sp>
        <p:nvSpPr>
          <p:cNvPr id="14" name="Flowchart: Predefined Process 13"/>
          <p:cNvSpPr/>
          <p:nvPr/>
        </p:nvSpPr>
        <p:spPr>
          <a:xfrm>
            <a:off x="428625" y="2786063"/>
            <a:ext cx="1357313" cy="1571625"/>
          </a:xfrm>
          <a:prstGeom prst="flowChartPredefinedProcess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latin typeface="Arial" pitchFamily="34" charset="0"/>
                <a:cs typeface="Arial" pitchFamily="34" charset="0"/>
              </a:rPr>
              <a:t>LEMBR </a:t>
            </a:r>
          </a:p>
          <a:p>
            <a:pPr algn="ctr">
              <a:defRPr/>
            </a:pPr>
            <a:r>
              <a:rPr lang="id-ID" b="1" dirty="0">
                <a:latin typeface="Arial" pitchFamily="34" charset="0"/>
                <a:cs typeface="Arial" pitchFamily="34" charset="0"/>
              </a:rPr>
              <a:t>OBSERVASI</a:t>
            </a:r>
          </a:p>
        </p:txBody>
      </p:sp>
      <p:sp>
        <p:nvSpPr>
          <p:cNvPr id="15" name="Circular Arrow 14"/>
          <p:cNvSpPr/>
          <p:nvPr/>
        </p:nvSpPr>
        <p:spPr>
          <a:xfrm rot="7409823">
            <a:off x="7011988" y="4040188"/>
            <a:ext cx="1527175" cy="1704975"/>
          </a:xfrm>
          <a:prstGeom prst="circularArrow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16" name="Circular Arrow 15"/>
          <p:cNvSpPr/>
          <p:nvPr/>
        </p:nvSpPr>
        <p:spPr>
          <a:xfrm rot="3453141" flipV="1">
            <a:off x="446882" y="3907631"/>
            <a:ext cx="1525588" cy="1933575"/>
          </a:xfrm>
          <a:prstGeom prst="circularArrow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d-ID" dirty="0" smtClean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id-ID" dirty="0" smtClean="0">
                <a:solidFill>
                  <a:schemeClr val="tx2">
                    <a:satMod val="200000"/>
                  </a:schemeClr>
                </a:solidFill>
              </a:rPr>
            </a:br>
            <a:endParaRPr lang="id-ID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1928794" y="500042"/>
            <a:ext cx="5572164" cy="646331"/>
          </a:xfrm>
          <a:prstGeom prst="rect">
            <a:avLst/>
          </a:prstGeom>
        </p:spPr>
        <p:txBody>
          <a:bodyPr anchor="b">
            <a:sp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3975" indent="-53975" algn="ctr" eaLnBrk="0" fontAlgn="auto" hangingPunct="0">
              <a:spcAft>
                <a:spcPts val="0"/>
              </a:spcAft>
              <a:defRPr/>
            </a:pPr>
            <a:r>
              <a:rPr lang="id-ID" sz="3600" b="1" cap="all" dirty="0">
                <a:solidFill>
                  <a:schemeClr val="tx2">
                    <a:satMod val="2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</a:rPr>
              <a:t>Pembimbingan</a:t>
            </a:r>
            <a:r>
              <a:rPr lang="id-ID" sz="2400" b="1" cap="all" dirty="0">
                <a:solidFill>
                  <a:schemeClr val="tx2">
                    <a:satMod val="2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</a:rPr>
              <a:t>-</a:t>
            </a:r>
            <a:r>
              <a:rPr lang="id-ID" sz="2000" b="1" i="1" cap="all" dirty="0">
                <a:solidFill>
                  <a:schemeClr val="tx2">
                    <a:satMod val="2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</a:rPr>
              <a:t>LANJUTAN</a:t>
            </a:r>
            <a:endParaRPr lang="id-ID" sz="2000" i="1" cap="all" dirty="0">
              <a:solidFill>
                <a:schemeClr val="tx2">
                  <a:satMod val="2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ea typeface="+mj-ea"/>
            </a:endParaRP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2428875" y="1428750"/>
            <a:ext cx="4357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d-ID" sz="3200" b="1">
                <a:solidFill>
                  <a:srgbClr val="FFFF00"/>
                </a:solidFill>
                <a:latin typeface="Corbel" pitchFamily="34" charset="0"/>
              </a:rPr>
              <a:t>Pascaobservasi -SEE</a:t>
            </a:r>
          </a:p>
        </p:txBody>
      </p:sp>
      <p:sp>
        <p:nvSpPr>
          <p:cNvPr id="9" name="Up Arrow Callout 8"/>
          <p:cNvSpPr/>
          <p:nvPr/>
        </p:nvSpPr>
        <p:spPr>
          <a:xfrm>
            <a:off x="2286000" y="4357688"/>
            <a:ext cx="4929188" cy="1928812"/>
          </a:xfrm>
          <a:prstGeom prst="upArrowCallou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b="1" dirty="0">
                <a:latin typeface="Arial" pitchFamily="34" charset="0"/>
                <a:cs typeface="Arial" pitchFamily="34" charset="0"/>
              </a:rPr>
              <a:t>OBSERVER</a:t>
            </a:r>
          </a:p>
          <a:p>
            <a:pPr algn="ctr">
              <a:defRPr/>
            </a:pPr>
            <a:r>
              <a:rPr lang="id-ID" sz="2400" b="1" dirty="0">
                <a:latin typeface="Arial" pitchFamily="34" charset="0"/>
                <a:cs typeface="Arial" pitchFamily="34" charset="0"/>
              </a:rPr>
              <a:t>(PEMBIMBING &amp; OBSERVER LAIN)</a:t>
            </a:r>
          </a:p>
        </p:txBody>
      </p:sp>
      <p:sp>
        <p:nvSpPr>
          <p:cNvPr id="11" name="Down Arrow Callout 10"/>
          <p:cNvSpPr/>
          <p:nvPr/>
        </p:nvSpPr>
        <p:spPr>
          <a:xfrm>
            <a:off x="2286000" y="2214563"/>
            <a:ext cx="4714875" cy="1571625"/>
          </a:xfrm>
          <a:prstGeom prst="downArrowCallou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800" b="1" dirty="0">
                <a:latin typeface="Arial" pitchFamily="34" charset="0"/>
                <a:cs typeface="Arial" pitchFamily="34" charset="0"/>
              </a:rPr>
              <a:t>GURU PEMULA </a:t>
            </a:r>
          </a:p>
        </p:txBody>
      </p:sp>
      <p:sp>
        <p:nvSpPr>
          <p:cNvPr id="12" name="Flowchart: Predefined Process 11"/>
          <p:cNvSpPr/>
          <p:nvPr/>
        </p:nvSpPr>
        <p:spPr>
          <a:xfrm>
            <a:off x="428625" y="4071938"/>
            <a:ext cx="1357313" cy="1571625"/>
          </a:xfrm>
          <a:prstGeom prst="flowChartPredefinedProcess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latin typeface="Arial" pitchFamily="34" charset="0"/>
                <a:cs typeface="Arial" pitchFamily="34" charset="0"/>
              </a:rPr>
              <a:t>LEMBR </a:t>
            </a:r>
          </a:p>
          <a:p>
            <a:pPr algn="ctr">
              <a:defRPr/>
            </a:pPr>
            <a:r>
              <a:rPr lang="id-ID" b="1" dirty="0">
                <a:latin typeface="Arial" pitchFamily="34" charset="0"/>
                <a:cs typeface="Arial" pitchFamily="34" charset="0"/>
              </a:rPr>
              <a:t>OBSERVASI</a:t>
            </a:r>
          </a:p>
        </p:txBody>
      </p:sp>
      <p:sp>
        <p:nvSpPr>
          <p:cNvPr id="13" name="Flowchart: Predefined Process 12"/>
          <p:cNvSpPr/>
          <p:nvPr/>
        </p:nvSpPr>
        <p:spPr>
          <a:xfrm>
            <a:off x="7358063" y="2928938"/>
            <a:ext cx="1357312" cy="1571625"/>
          </a:xfrm>
          <a:prstGeom prst="flowChartPredefinedProcess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latin typeface="Arial" pitchFamily="34" charset="0"/>
                <a:cs typeface="Arial" pitchFamily="34" charset="0"/>
              </a:rPr>
              <a:t>LEMBR </a:t>
            </a:r>
          </a:p>
          <a:p>
            <a:pPr algn="ctr">
              <a:defRPr/>
            </a:pPr>
            <a:r>
              <a:rPr lang="id-ID" b="1" dirty="0">
                <a:latin typeface="Arial" pitchFamily="34" charset="0"/>
                <a:cs typeface="Arial" pitchFamily="34" charset="0"/>
              </a:rPr>
              <a:t>REFLEKSI</a:t>
            </a:r>
          </a:p>
        </p:txBody>
      </p:sp>
      <p:sp>
        <p:nvSpPr>
          <p:cNvPr id="14" name="Circular Arrow 13"/>
          <p:cNvSpPr/>
          <p:nvPr/>
        </p:nvSpPr>
        <p:spPr>
          <a:xfrm rot="937699" flipV="1">
            <a:off x="1089025" y="4754563"/>
            <a:ext cx="1527175" cy="1933575"/>
          </a:xfrm>
          <a:prstGeom prst="circularArrow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15" name="Circular Arrow 14"/>
          <p:cNvSpPr/>
          <p:nvPr/>
        </p:nvSpPr>
        <p:spPr>
          <a:xfrm rot="12174001" flipV="1">
            <a:off x="6602413" y="1792288"/>
            <a:ext cx="1525587" cy="1933575"/>
          </a:xfrm>
          <a:prstGeom prst="circularArrow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16" name="Snip Diagonal Corner Rectangle 15"/>
          <p:cNvSpPr/>
          <p:nvPr/>
        </p:nvSpPr>
        <p:spPr>
          <a:xfrm>
            <a:off x="2714625" y="3643313"/>
            <a:ext cx="4286250" cy="928687"/>
          </a:xfrm>
          <a:prstGeom prst="snip2Diag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latin typeface="Arial" pitchFamily="34" charset="0"/>
                <a:cs typeface="Arial" pitchFamily="34" charset="0"/>
              </a:rPr>
              <a:t>PROSES PEMBELAJARAN</a:t>
            </a:r>
          </a:p>
        </p:txBody>
      </p:sp>
      <p:sp>
        <p:nvSpPr>
          <p:cNvPr id="18" name="Rounded Rectangular Callout 17"/>
          <p:cNvSpPr/>
          <p:nvPr/>
        </p:nvSpPr>
        <p:spPr>
          <a:xfrm>
            <a:off x="357188" y="2000250"/>
            <a:ext cx="1643062" cy="1571625"/>
          </a:xfrm>
          <a:prstGeom prst="wedgeRoundRectCallou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SALINAN L.O. Diberikan pada GP stlh ditandangani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Autofit/>
          </a:bodyPr>
          <a:lstStyle/>
          <a:p>
            <a:pPr marL="54864" indent="0" algn="ctr" eaLnBrk="1" fontAlgn="auto" hangingPunct="1">
              <a:spcAft>
                <a:spcPts val="0"/>
              </a:spcAft>
              <a:defRPr/>
            </a:pPr>
            <a:r>
              <a:rPr lang="id-ID" sz="36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latin typeface="Arial" pitchFamily="34" charset="0"/>
                <a:cs typeface="Arial" pitchFamily="34" charset="0"/>
              </a:rPr>
              <a:t>APA ITU PROGRAM INDUKSI</a:t>
            </a:r>
            <a:endParaRPr lang="id-ID" sz="3600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85750" y="1500188"/>
            <a:ext cx="6429375" cy="928687"/>
          </a:xfrm>
        </p:spPr>
        <p:txBody>
          <a:bodyPr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id-ID" dirty="0" smtClean="0">
              <a:solidFill>
                <a:srgbClr val="FFFF00"/>
              </a:solidFill>
              <a:latin typeface="Annual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id-ID" dirty="0" smtClean="0"/>
              <a:t>   </a:t>
            </a:r>
            <a:endParaRPr lang="id-ID" sz="2800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id-ID" sz="2800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id-ID" sz="2800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id-ID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id-ID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id-ID" dirty="0"/>
          </a:p>
        </p:txBody>
      </p:sp>
      <p:sp>
        <p:nvSpPr>
          <p:cNvPr id="4" name="Rounded Rectangle 3"/>
          <p:cNvSpPr/>
          <p:nvPr/>
        </p:nvSpPr>
        <p:spPr>
          <a:xfrm>
            <a:off x="2643188" y="2143125"/>
            <a:ext cx="1857375" cy="571500"/>
          </a:xfrm>
          <a:prstGeom prst="roundRect">
            <a:avLst/>
          </a:prstGeom>
          <a:solidFill>
            <a:srgbClr val="FFC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dirty="0">
                <a:solidFill>
                  <a:schemeClr val="bg1"/>
                </a:solidFill>
              </a:rPr>
              <a:t>orientasi</a:t>
            </a:r>
            <a:endParaRPr lang="id-ID" sz="2400" dirty="0">
              <a:solidFill>
                <a:schemeClr val="bg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643188" y="2786063"/>
            <a:ext cx="4000500" cy="571500"/>
          </a:xfrm>
          <a:prstGeom prst="roundRec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t-BR" sz="2400" dirty="0"/>
              <a:t>pelatihan di tempat kerja</a:t>
            </a:r>
            <a:endParaRPr lang="id-ID" sz="2400" dirty="0"/>
          </a:p>
        </p:txBody>
      </p:sp>
      <p:sp>
        <p:nvSpPr>
          <p:cNvPr id="6" name="Rounded Rectangle 5"/>
          <p:cNvSpPr/>
          <p:nvPr/>
        </p:nvSpPr>
        <p:spPr>
          <a:xfrm>
            <a:off x="2643188" y="3429000"/>
            <a:ext cx="2500312" cy="571500"/>
          </a:xfrm>
          <a:prstGeom prst="round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dirty="0"/>
              <a:t>pengembangan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643188" y="4071938"/>
            <a:ext cx="5857875" cy="714375"/>
          </a:xfrm>
          <a:prstGeom prst="round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t-BR" sz="2400" dirty="0">
                <a:solidFill>
                  <a:schemeClr val="bg1"/>
                </a:solidFill>
              </a:rPr>
              <a:t>praktik pemecahan  permasalahan dalam proses pembelajaran</a:t>
            </a:r>
            <a:endParaRPr lang="id-ID" sz="24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7188" y="3143250"/>
            <a:ext cx="1857375" cy="571500"/>
          </a:xfrm>
          <a:prstGeom prst="rec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dirty="0"/>
              <a:t>KEGIATAN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714625" y="4929188"/>
            <a:ext cx="2928938" cy="714375"/>
          </a:xfrm>
          <a:prstGeom prst="roundRect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sz="2400" dirty="0"/>
              <a:t>bagi Guru Pemula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714625" y="5715000"/>
            <a:ext cx="5000625" cy="857250"/>
          </a:xfrm>
          <a:prstGeom prst="roundRect">
            <a:avLst/>
          </a:prstGeom>
          <a:solidFill>
            <a:srgbClr val="0033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d-ID" sz="2400" dirty="0"/>
          </a:p>
          <a:p>
            <a:pPr>
              <a:defRPr/>
            </a:pPr>
            <a:r>
              <a:rPr lang="pt-BR" sz="2400" dirty="0"/>
              <a:t>pada sekolah/madrsah di tempat tugasnya.</a:t>
            </a:r>
            <a:endParaRPr lang="id-ID" sz="2400" dirty="0"/>
          </a:p>
          <a:p>
            <a:pPr algn="ctr">
              <a:defRPr/>
            </a:pPr>
            <a:endParaRPr lang="id-ID" dirty="0"/>
          </a:p>
        </p:txBody>
      </p:sp>
      <p:sp>
        <p:nvSpPr>
          <p:cNvPr id="13" name="Left Brace 12"/>
          <p:cNvSpPr/>
          <p:nvPr/>
        </p:nvSpPr>
        <p:spPr>
          <a:xfrm>
            <a:off x="2357438" y="2214563"/>
            <a:ext cx="214312" cy="2500312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1500166" y="4214818"/>
            <a:ext cx="6000792" cy="207170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Observasi Pembelajaran dalam pembimbingan:</a:t>
            </a:r>
          </a:p>
          <a:p>
            <a:pPr algn="ctr">
              <a:buFont typeface="Wingdings" pitchFamily="2" charset="2"/>
              <a:buChar char="q"/>
            </a:pPr>
            <a:r>
              <a:rPr lang="id-ID" dirty="0" smtClean="0">
                <a:solidFill>
                  <a:schemeClr val="tx1"/>
                </a:solidFill>
              </a:rPr>
              <a:t> Pembimbing observasi pada fokus sub kompetensi yang disepakati</a:t>
            </a:r>
          </a:p>
          <a:p>
            <a:pPr algn="ctr">
              <a:buFont typeface="Wingdings" pitchFamily="2" charset="2"/>
              <a:buChar char="q"/>
            </a:pPr>
            <a:r>
              <a:rPr lang="id-ID" dirty="0" smtClean="0">
                <a:solidFill>
                  <a:schemeClr val="tx1"/>
                </a:solidFill>
              </a:rPr>
              <a:t> Observer lain mengamati interaksi peserta didikk-peserta didik dengan kelompok, dengan bahan ajar, dengan guru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14282" y="1785926"/>
            <a:ext cx="3357586" cy="207170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Refeksi proses pembelajaran pada pasca observasi (PIGP)</a:t>
            </a:r>
          </a:p>
          <a:p>
            <a:pPr algn="ctr"/>
            <a:endParaRPr lang="id-ID" dirty="0" smtClean="0">
              <a:solidFill>
                <a:schemeClr val="tx1"/>
              </a:solidFill>
            </a:endParaRPr>
          </a:p>
          <a:p>
            <a:pPr algn="ctr"/>
            <a:r>
              <a:rPr lang="id-ID" dirty="0" smtClean="0">
                <a:solidFill>
                  <a:schemeClr val="tx1"/>
                </a:solidFill>
              </a:rPr>
              <a:t>Pengkajian Hasil Refleksi di MGMP Sekolah dan MGMP Kab/Kota</a:t>
            </a:r>
          </a:p>
          <a:p>
            <a:pPr algn="ctr"/>
            <a:endParaRPr lang="id-ID" dirty="0" smtClean="0">
              <a:solidFill>
                <a:schemeClr val="tx1"/>
              </a:solidFill>
            </a:endParaRPr>
          </a:p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500694" y="1714488"/>
            <a:ext cx="3357586" cy="207170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Persiapan</a:t>
            </a:r>
          </a:p>
          <a:p>
            <a:pPr algn="ctr"/>
            <a:r>
              <a:rPr lang="id-ID" dirty="0" smtClean="0">
                <a:solidFill>
                  <a:schemeClr val="tx1"/>
                </a:solidFill>
              </a:rPr>
              <a:t>Pembimbingan: dalam Menyusun Perencanaan Pembelajaran, yang mengembangkan Model Pembelajaran dengan pendekatan Student centered dan strategi discovery inquiry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IMPLEMENTASI lesson study pada program induksi</a:t>
            </a:r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83CB-3681-40D0-A12E-9C9F2DA6D6EC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</p:nvPr>
        </p:nvGraphicFramePr>
        <p:xfrm>
          <a:off x="2214546" y="2000240"/>
          <a:ext cx="4643470" cy="2686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2" name="Straight Arrow Connector 11"/>
          <p:cNvCxnSpPr/>
          <p:nvPr/>
        </p:nvCxnSpPr>
        <p:spPr>
          <a:xfrm rot="5400000">
            <a:off x="1714480" y="2570950"/>
            <a:ext cx="285752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2" grpId="0"/>
      <p:bldGraphic spid="7" grpId="0">
        <p:bldAsOne/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83CB-3681-40D0-A12E-9C9F2DA6D6EC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id-ID" dirty="0" smtClean="0"/>
              <a:t>Guru Pemula</a:t>
            </a:r>
          </a:p>
          <a:p>
            <a:r>
              <a:rPr lang="id-ID" dirty="0" smtClean="0"/>
              <a:t>Pembimbing</a:t>
            </a:r>
          </a:p>
          <a:p>
            <a:r>
              <a:rPr lang="id-ID" dirty="0" smtClean="0"/>
              <a:t>Kepala Sekolah</a:t>
            </a:r>
          </a:p>
          <a:p>
            <a:r>
              <a:rPr lang="id-ID" dirty="0" smtClean="0"/>
              <a:t>Pengawas Sekolah</a:t>
            </a:r>
          </a:p>
          <a:p>
            <a:r>
              <a:rPr lang="id-ID" dirty="0" smtClean="0"/>
              <a:t>Guru Piket</a:t>
            </a:r>
          </a:p>
          <a:p>
            <a:r>
              <a:rPr lang="id-ID" dirty="0" smtClean="0"/>
              <a:t>Wakil Kepala sekolah</a:t>
            </a:r>
          </a:p>
          <a:p>
            <a:r>
              <a:rPr lang="id-ID" dirty="0" smtClean="0"/>
              <a:t>2 guru yang mengampu mata pelajaran yang sama</a:t>
            </a:r>
          </a:p>
          <a:p>
            <a:endParaRPr lang="id-ID" dirty="0" smtClean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295689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83CB-3681-40D0-A12E-9C9F2DA6D6EC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7" name="Rounded Rectangle 6"/>
          <p:cNvSpPr/>
          <p:nvPr/>
        </p:nvSpPr>
        <p:spPr>
          <a:xfrm>
            <a:off x="3419872" y="4869160"/>
            <a:ext cx="172819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PANGGUNG SIMULASI</a:t>
            </a:r>
            <a:endParaRPr lang="id-ID" dirty="0"/>
          </a:p>
        </p:txBody>
      </p:sp>
      <p:sp>
        <p:nvSpPr>
          <p:cNvPr id="8" name="Rounded Rectangle 7"/>
          <p:cNvSpPr/>
          <p:nvPr/>
        </p:nvSpPr>
        <p:spPr>
          <a:xfrm>
            <a:off x="5436096" y="2708920"/>
            <a:ext cx="1152128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KOMENTATOR</a:t>
            </a:r>
            <a:endParaRPr lang="id-ID" dirty="0"/>
          </a:p>
        </p:txBody>
      </p:sp>
      <p:sp>
        <p:nvSpPr>
          <p:cNvPr id="9" name="Rounded Rectangle 8"/>
          <p:cNvSpPr/>
          <p:nvPr/>
        </p:nvSpPr>
        <p:spPr>
          <a:xfrm>
            <a:off x="3203848" y="1772816"/>
            <a:ext cx="21602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TIM LS</a:t>
            </a:r>
            <a:endParaRPr lang="id-ID" dirty="0"/>
          </a:p>
        </p:txBody>
      </p:sp>
      <p:sp>
        <p:nvSpPr>
          <p:cNvPr id="10" name="Rounded Rectangle 9"/>
          <p:cNvSpPr/>
          <p:nvPr/>
        </p:nvSpPr>
        <p:spPr>
          <a:xfrm>
            <a:off x="1907704" y="2708920"/>
            <a:ext cx="1296144" cy="16201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PEMBUAT KESIMPULAN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108127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Komentar pasca simulasi persiapan</a:t>
            </a:r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83CB-3681-40D0-A12E-9C9F2DA6D6EC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id-ID" dirty="0" smtClean="0"/>
              <a:t>H-7 Pertanyaan tentang pelaksanaan open class</a:t>
            </a:r>
          </a:p>
          <a:p>
            <a:r>
              <a:rPr lang="id-ID" dirty="0" smtClean="0"/>
              <a:t>H-35 Apakah pembimbing akan berperan sebagai observer atau sebagai pembimbing</a:t>
            </a:r>
          </a:p>
          <a:p>
            <a:r>
              <a:rPr lang="id-ID" dirty="0" smtClean="0"/>
              <a:t>H-.27 Pengawas diharapkan tidak cepat meninggalkan ruang kepala sekolah</a:t>
            </a:r>
          </a:p>
          <a:p>
            <a:r>
              <a:rPr lang="id-ID" dirty="0" smtClean="0"/>
              <a:t>H-6: Hal-hal yang dianggap todak pas, dalam penunjukkan guru sebagai pembimbing guru pemula, kepsek diharpakan tidak otoriter.</a:t>
            </a:r>
          </a:p>
          <a:p>
            <a:r>
              <a:rPr lang="id-ID" dirty="0" smtClean="0"/>
              <a:t>H-34 mengkritisi sikap kepala sekolah yang tidak wise dalam menangani permaslahan yang dialami guru pemula.</a:t>
            </a:r>
          </a:p>
          <a:p>
            <a:r>
              <a:rPr lang="id-ID" dirty="0" smtClean="0"/>
              <a:t>H-.10: pembibimbing berharap kepala sekolah melakukan pemantauan kesiapan pembimbing</a:t>
            </a:r>
          </a:p>
          <a:p>
            <a:r>
              <a:rPr lang="id-ID" dirty="0" smtClean="0"/>
              <a:t>H33: dari simulasi, porsi pembiming demikian besar, bagaimana peran kepala sekolah</a:t>
            </a:r>
          </a:p>
          <a:p>
            <a:r>
              <a:rPr lang="id-ID" dirty="0" smtClean="0"/>
              <a:t>H.Dalam persiapan sebaiknya kepala sekolahlah yang harus menyampaikan perencanaan</a:t>
            </a:r>
          </a:p>
          <a:p>
            <a:r>
              <a:rPr lang="id-ID" smtClean="0"/>
              <a:t>H... </a:t>
            </a:r>
            <a:endParaRPr lang="id-ID" dirty="0" smtClean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271105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THANKYO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1150" y="981075"/>
            <a:ext cx="7178675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611188" y="2492375"/>
            <a:ext cx="7993062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11700" b="1">
                <a:solidFill>
                  <a:srgbClr val="FF0066"/>
                </a:solidFill>
                <a:latin typeface="Old English Text MT" pitchFamily="66" charset="0"/>
              </a:rPr>
              <a:t>Thankyou</a:t>
            </a:r>
            <a:endParaRPr lang="en-US" sz="11700" b="1">
              <a:solidFill>
                <a:srgbClr val="FF0066"/>
              </a:solidFill>
              <a:latin typeface="Old English Text MT" pitchFamily="66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39750" y="2420938"/>
            <a:ext cx="8353425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14200" b="1">
                <a:solidFill>
                  <a:srgbClr val="663300"/>
                </a:solidFill>
                <a:latin typeface="Kristen ITC" pitchFamily="66" charset="0"/>
              </a:rPr>
              <a:t>Arigato</a:t>
            </a:r>
            <a:endParaRPr lang="en-US" sz="14200" b="1">
              <a:solidFill>
                <a:srgbClr val="663300"/>
              </a:solidFill>
              <a:latin typeface="Kristen ITC" pitchFamily="66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-396875" y="2708275"/>
            <a:ext cx="9540875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8800">
                <a:latin typeface="Harlow Solid Italic" pitchFamily="82" charset="0"/>
              </a:rPr>
              <a:t>WELBEDANK</a:t>
            </a:r>
            <a:endParaRPr lang="en-US" sz="8800">
              <a:latin typeface="Harlow Solid Italic" pitchFamily="82" charset="0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258888" y="2636838"/>
            <a:ext cx="619125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10600">
                <a:solidFill>
                  <a:srgbClr val="CC0000"/>
                </a:solidFill>
                <a:latin typeface="Magneto" pitchFamily="82" charset="0"/>
              </a:rPr>
              <a:t>Xie X</a:t>
            </a:r>
            <a:r>
              <a:rPr lang="en-US" sz="10600">
                <a:solidFill>
                  <a:srgbClr val="CC0000"/>
                </a:solidFill>
                <a:latin typeface="Magneto" pitchFamily="82" charset="0"/>
              </a:rPr>
              <a:t>i</a:t>
            </a:r>
            <a:r>
              <a:rPr lang="id-ID" sz="10600">
                <a:solidFill>
                  <a:srgbClr val="CC0000"/>
                </a:solidFill>
                <a:latin typeface="Magneto" pitchFamily="82" charset="0"/>
              </a:rPr>
              <a:t>e</a:t>
            </a:r>
            <a:endParaRPr lang="en-US" sz="10600">
              <a:solidFill>
                <a:srgbClr val="CC0000"/>
              </a:solidFill>
              <a:latin typeface="Magneto" pitchFamily="82" charset="0"/>
            </a:endParaRPr>
          </a:p>
        </p:txBody>
      </p:sp>
      <p:sp>
        <p:nvSpPr>
          <p:cNvPr id="26631" name="WordArt 7"/>
          <p:cNvSpPr>
            <a:spLocks noChangeArrowheads="1" noChangeShapeType="1" noTextEdit="1"/>
          </p:cNvSpPr>
          <p:nvPr/>
        </p:nvSpPr>
        <p:spPr bwMode="auto">
          <a:xfrm>
            <a:off x="0" y="2492375"/>
            <a:ext cx="9144000" cy="19446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id-ID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rgbClr val="FF0066"/>
                    </a:gs>
                  </a:gsLst>
                  <a:lin ang="5400000" scaled="1"/>
                </a:gradFill>
                <a:latin typeface="Impact"/>
              </a:rPr>
              <a:t>TERIMAKASIH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1619250" y="2276475"/>
            <a:ext cx="61912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12900">
                <a:solidFill>
                  <a:srgbClr val="FFFF00"/>
                </a:solidFill>
                <a:latin typeface="Showcard Gothic" pitchFamily="82" charset="0"/>
              </a:rPr>
              <a:t>MERCY</a:t>
            </a:r>
            <a:endParaRPr lang="en-US" sz="12900">
              <a:solidFill>
                <a:srgbClr val="FFFF00"/>
              </a:solidFill>
              <a:latin typeface="Showcard Gothic" pitchFamily="82" charset="0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0" y="4797425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d-ID"/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0" y="2420938"/>
            <a:ext cx="9144000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200" b="1" dirty="0" err="1">
                <a:solidFill>
                  <a:srgbClr val="00CC00"/>
                </a:solidFill>
                <a:latin typeface="Chiller" pitchFamily="82" charset="0"/>
              </a:rPr>
              <a:t>Matur</a:t>
            </a:r>
            <a:r>
              <a:rPr lang="en-US" sz="14200" b="1" dirty="0">
                <a:solidFill>
                  <a:srgbClr val="00CC00"/>
                </a:solidFill>
                <a:latin typeface="Chiller" pitchFamily="82" charset="0"/>
              </a:rPr>
              <a:t>  </a:t>
            </a:r>
            <a:r>
              <a:rPr lang="en-US" sz="14200" b="1" dirty="0" err="1" smtClean="0">
                <a:solidFill>
                  <a:srgbClr val="00CC00"/>
                </a:solidFill>
                <a:latin typeface="Chiller" pitchFamily="82" charset="0"/>
              </a:rPr>
              <a:t>Nuwun</a:t>
            </a:r>
            <a:endParaRPr lang="en-US" sz="14200" b="1" dirty="0">
              <a:solidFill>
                <a:srgbClr val="00CC00"/>
              </a:solidFill>
              <a:latin typeface="Chiller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300"/>
                            </p:stCondLst>
                            <p:childTnLst>
                              <p:par>
                                <p:cTn id="10" presetID="24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24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24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9" dur="1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4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24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7" dur="1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24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4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5" dur="1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24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24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3" dur="1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"/>
                            </p:stCondLst>
                            <p:childTnLst>
                              <p:par>
                                <p:cTn id="4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00"/>
                            </p:stCondLst>
                            <p:childTnLst>
                              <p:par>
                                <p:cTn id="50" presetID="24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1" dur="1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49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53" presetClass="entr" presetSubtype="0" fill="hold" grpId="2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9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9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7" grpId="1"/>
      <p:bldP spid="26628" grpId="0"/>
      <p:bldP spid="26628" grpId="1"/>
      <p:bldP spid="26629" grpId="0"/>
      <p:bldP spid="26629" grpId="1"/>
      <p:bldP spid="26630" grpId="0"/>
      <p:bldP spid="26630" grpId="1"/>
      <p:bldP spid="26631" grpId="0" animBg="1"/>
      <p:bldP spid="26631" grpId="1" animBg="1"/>
      <p:bldP spid="26631" grpId="2" animBg="1"/>
      <p:bldP spid="26632" grpId="0"/>
      <p:bldP spid="26632" grpId="1"/>
      <p:bldP spid="26634" grpId="0"/>
      <p:bldP spid="2663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23900" y="547688"/>
            <a:ext cx="806291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id-ID" sz="2800" b="1" dirty="0">
                <a:solidFill>
                  <a:srgbClr val="FFFF00"/>
                </a:solidFill>
                <a:latin typeface="Annual"/>
                <a:cs typeface="+mn-cs"/>
              </a:rPr>
              <a:t>TUJUAN PROGRAM INDUKSI GURU PEMULA</a:t>
            </a:r>
            <a:endParaRPr lang="id-ID" sz="2800" b="1" dirty="0">
              <a:latin typeface="Annual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28688" y="1844675"/>
            <a:ext cx="4929187" cy="720725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sz="24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Agar guru pemula segera dapa</a:t>
            </a:r>
            <a:r>
              <a:rPr lang="id-ID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id-ID" b="1" dirty="0">
                <a:solidFill>
                  <a:schemeClr val="bg1"/>
                </a:solidFill>
              </a:rPr>
              <a:t>:</a:t>
            </a:r>
            <a:endParaRPr lang="id-ID" dirty="0"/>
          </a:p>
        </p:txBody>
      </p:sp>
      <p:sp>
        <p:nvSpPr>
          <p:cNvPr id="6" name="Rounded Rectangle 5"/>
          <p:cNvSpPr/>
          <p:nvPr/>
        </p:nvSpPr>
        <p:spPr>
          <a:xfrm>
            <a:off x="971550" y="4437063"/>
            <a:ext cx="7358063" cy="1357312"/>
          </a:xfrm>
          <a:prstGeom prst="roundRect">
            <a:avLst/>
          </a:prstGeom>
          <a:solidFill>
            <a:srgbClr val="006600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melaksanakan pekerjaannya sebagai </a:t>
            </a:r>
            <a:r>
              <a:rPr lang="id-ID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guru profesional </a:t>
            </a:r>
            <a:r>
              <a:rPr lang="id-ID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 sekolah/madrasah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8688" y="2805113"/>
            <a:ext cx="7500937" cy="1357312"/>
          </a:xfrm>
          <a:prstGeom prst="round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beradaptasi</a:t>
            </a:r>
            <a:r>
              <a:rPr lang="id-ID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dengan iklim kerja dan budaya sekolah/madrasah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Prinsip pelaksanaan pigp</a:t>
            </a:r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83CB-3681-40D0-A12E-9C9F2DA6D6EC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PESERTA PIGP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6920013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DB3A-4888-476D-9504-28202525E59D}" type="datetime1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2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CF7171-6A1E-4C50-8CB3-CA2F10BC8B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2FCF7171-6A1E-4C50-8CB3-CA2F10BC8B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2FCF7171-6A1E-4C50-8CB3-CA2F10BC8B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2FCF7171-6A1E-4C50-8CB3-CA2F10BC8B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43FAC5-781E-4B49-8CE5-B63B219F2E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9D43FAC5-781E-4B49-8CE5-B63B219F2E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9D43FAC5-781E-4B49-8CE5-B63B219F2E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9D43FAC5-781E-4B49-8CE5-B63B219F2E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C3204E0-162C-49E9-AC14-8E8CF353D0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0C3204E0-162C-49E9-AC14-8E8CF353D0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0C3204E0-162C-49E9-AC14-8E8CF353D0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0C3204E0-162C-49E9-AC14-8E8CF353D0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DE0BFB-36F0-4AA6-A7D2-F2B6B7C66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graphicEl>
                                              <a:dgm id="{E7DE0BFB-36F0-4AA6-A7D2-F2B6B7C665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graphicEl>
                                              <a:dgm id="{E7DE0BFB-36F0-4AA6-A7D2-F2B6B7C66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E7DE0BFB-36F0-4AA6-A7D2-F2B6B7C66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06D0AC-651E-474A-A7DA-75D0CECAC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graphicEl>
                                              <a:dgm id="{9206D0AC-651E-474A-A7DA-75D0CECACC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9206D0AC-651E-474A-A7DA-75D0CECAC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9206D0AC-651E-474A-A7DA-75D0CECAC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71DA82D-02B9-463E-AC2D-DD166D003E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graphicEl>
                                              <a:dgm id="{371DA82D-02B9-463E-AC2D-DD166D003E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dgm id="{371DA82D-02B9-463E-AC2D-DD166D003E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371DA82D-02B9-463E-AC2D-DD166D003E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DCC3CA-5986-4F16-8E66-0DCD4EC2A0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graphicEl>
                                              <a:dgm id="{C1DCC3CA-5986-4F16-8E66-0DCD4EC2A0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C1DCC3CA-5986-4F16-8E66-0DCD4EC2A0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dgm id="{C1DCC3CA-5986-4F16-8E66-0DCD4EC2A0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57188" y="1285875"/>
            <a:ext cx="8429625" cy="5214938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4" name="Rectangle 3"/>
          <p:cNvSpPr/>
          <p:nvPr/>
        </p:nvSpPr>
        <p:spPr>
          <a:xfrm>
            <a:off x="571500" y="500063"/>
            <a:ext cx="8001000" cy="615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0000"/>
              <a:defRPr/>
            </a:pPr>
            <a:r>
              <a:rPr lang="id-ID" sz="3400" dirty="0">
                <a:solidFill>
                  <a:srgbClr val="FFFF00"/>
                </a:solidFill>
                <a:latin typeface="Annual"/>
                <a:cs typeface="+mn-cs"/>
              </a:rPr>
              <a:t>HAK DAN KEWAJIBAN GURU PEMULA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357313" y="1428750"/>
            <a:ext cx="6715125" cy="571500"/>
          </a:xfrm>
          <a:prstGeom prst="roundRect">
            <a:avLst/>
          </a:prstGeom>
          <a:solidFill>
            <a:srgbClr val="FFCC00"/>
          </a:solidFill>
          <a:ln w="57150"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dirty="0">
                <a:solidFill>
                  <a:schemeClr val="bg1"/>
                </a:solidFill>
              </a:rPr>
              <a:t>GP berhak memperoleh bimbingan dalam: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428875" y="2214563"/>
            <a:ext cx="3857625" cy="428625"/>
          </a:xfrm>
          <a:prstGeom prst="roundRec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lvl="1" fontAlgn="auto">
              <a:spcAft>
                <a:spcPts val="0"/>
              </a:spcAft>
              <a:defRPr/>
            </a:pPr>
            <a:r>
              <a:rPr lang="id-ID" sz="2000" dirty="0"/>
              <a:t>merencanakan pembelajaran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428875" y="2857500"/>
            <a:ext cx="3786188" cy="428625"/>
          </a:xfrm>
          <a:prstGeom prst="roundRec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lvl="1" fontAlgn="auto">
              <a:spcAft>
                <a:spcPts val="0"/>
              </a:spcAft>
              <a:defRPr/>
            </a:pPr>
            <a:r>
              <a:rPr lang="id-ID" sz="2000" dirty="0"/>
              <a:t>melaksanakan pembelajaran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571750" y="3429000"/>
            <a:ext cx="3571875" cy="428625"/>
          </a:xfrm>
          <a:prstGeom prst="roundRec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lvl="1" fontAlgn="auto">
              <a:spcAft>
                <a:spcPts val="0"/>
              </a:spcAft>
              <a:defRPr/>
            </a:pPr>
            <a:r>
              <a:rPr lang="id-ID" sz="2000" dirty="0"/>
              <a:t>menilai hasil </a:t>
            </a:r>
            <a:r>
              <a:rPr lang="id-ID" sz="2000" dirty="0" smtClean="0"/>
              <a:t>belajar peserta didik</a:t>
            </a:r>
            <a:endParaRPr lang="id-ID" sz="2000" dirty="0"/>
          </a:p>
        </p:txBody>
      </p:sp>
      <p:sp>
        <p:nvSpPr>
          <p:cNvPr id="9" name="Rounded Rectangle 8"/>
          <p:cNvSpPr/>
          <p:nvPr/>
        </p:nvSpPr>
        <p:spPr>
          <a:xfrm>
            <a:off x="1857375" y="4000500"/>
            <a:ext cx="5000625" cy="357188"/>
          </a:xfrm>
          <a:prstGeom prst="roundRec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lvl="1" fontAlgn="auto">
              <a:spcAft>
                <a:spcPts val="0"/>
              </a:spcAft>
              <a:defRPr/>
            </a:pPr>
            <a:r>
              <a:rPr lang="id-ID" sz="2000" dirty="0"/>
              <a:t>membimbing dan melatih peserta didik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85813" y="4500563"/>
            <a:ext cx="7500937" cy="714375"/>
          </a:xfrm>
          <a:prstGeom prst="roundRec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lvl="1" fontAlgn="auto">
              <a:spcAft>
                <a:spcPts val="0"/>
              </a:spcAft>
              <a:defRPr/>
            </a:pPr>
            <a:r>
              <a:rPr lang="id-ID" sz="2000" dirty="0"/>
              <a:t>melaksanakan tugas tambahan yg melekat pada pelaksanaan kegiatan pokok sesuai dengan beban kerja guru.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2938" y="5429250"/>
            <a:ext cx="7715250" cy="8572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id-ID" sz="2000" dirty="0"/>
              <a:t>GP </a:t>
            </a:r>
            <a:r>
              <a:rPr lang="id-ID" sz="2000" dirty="0" smtClean="0"/>
              <a:t> yang  telah menyelesaikan Program Induksi dengan </a:t>
            </a:r>
            <a:r>
              <a:rPr lang="id-ID" sz="2000" dirty="0"/>
              <a:t>N</a:t>
            </a:r>
            <a:r>
              <a:rPr lang="id-ID" sz="2000" dirty="0" smtClean="0"/>
              <a:t>ilai </a:t>
            </a:r>
            <a:r>
              <a:rPr lang="id-ID" sz="2000" dirty="0"/>
              <a:t>K</a:t>
            </a:r>
            <a:r>
              <a:rPr lang="id-ID" sz="2000" dirty="0" smtClean="0"/>
              <a:t>inerja Minimal </a:t>
            </a:r>
            <a:r>
              <a:rPr lang="id-ID" sz="2000" dirty="0"/>
              <a:t>kategori </a:t>
            </a:r>
            <a:r>
              <a:rPr lang="id-ID" sz="2000" dirty="0">
                <a:solidFill>
                  <a:srgbClr val="FF0000"/>
                </a:solidFill>
              </a:rPr>
              <a:t>baik</a:t>
            </a:r>
            <a:r>
              <a:rPr lang="id-ID" sz="2000" dirty="0"/>
              <a:t> berhak memperoleh sertifikat PI.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3302</TotalTime>
  <Words>2144</Words>
  <Application>Microsoft Office PowerPoint</Application>
  <PresentationFormat>On-screen Show (4:3)</PresentationFormat>
  <Paragraphs>599</Paragraphs>
  <Slides>54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Horizon</vt:lpstr>
      <vt:lpstr>IMPLEMENTASI  PROGRAM INDUKSI GURU PEMULA</vt:lpstr>
      <vt:lpstr>PowerPoint Presentation</vt:lpstr>
      <vt:lpstr>Manfaat Induksi  Guru Pemula</vt:lpstr>
      <vt:lpstr>DASAR HUKUM PIGP</vt:lpstr>
      <vt:lpstr>APA ITU PROGRAM INDUKSI</vt:lpstr>
      <vt:lpstr>PowerPoint Presentation</vt:lpstr>
      <vt:lpstr>Prinsip pelaksanaan pigp</vt:lpstr>
      <vt:lpstr>PESERTA PIGP</vt:lpstr>
      <vt:lpstr>PowerPoint Presentation</vt:lpstr>
      <vt:lpstr>PELAKSANAAN PROGRAM INDUKSI </vt:lpstr>
      <vt:lpstr>KETENTUAN PEMBIMBING</vt:lpstr>
      <vt:lpstr>Model alur pelaksanaan     P I G P </vt:lpstr>
      <vt:lpstr>LANJUTAN      model pelaksanaan  P I G P </vt:lpstr>
      <vt:lpstr>PERSIAPAN</vt:lpstr>
      <vt:lpstr>Tahap pembimbingan</vt:lpstr>
      <vt:lpstr>PENGGUNAAN pk PADA Tahap persiapan</vt:lpstr>
      <vt:lpstr>Pelaksanaan pembimbingan</vt:lpstr>
      <vt:lpstr>Tahap observasi pembelajaran </vt:lpstr>
      <vt:lpstr>Pihak terkait dalam proses pembimbingan</vt:lpstr>
      <vt:lpstr>Pk yang digunakan pada tahap pembimbingan</vt:lpstr>
      <vt:lpstr>PELAKSANAAN</vt:lpstr>
      <vt:lpstr>PENILAIAN PADA PIGP</vt:lpstr>
      <vt:lpstr>PENILAIAN kinerja guru pemula</vt:lpstr>
      <vt:lpstr>Tahap Penilaian dan Penilai</vt:lpstr>
      <vt:lpstr>PENILAIAN TAHAP 1 (Assessment for learning)</vt:lpstr>
      <vt:lpstr>PENILAIAN TAHAP 2  (Assessment of learning)</vt:lpstr>
      <vt:lpstr>Format-format Penilaian</vt:lpstr>
      <vt:lpstr>Format yang digunakan dalam observasi pembelajaran</vt:lpstr>
      <vt:lpstr>Langkah-langkah penentan nilai kinerja</vt:lpstr>
      <vt:lpstr>Penentuan skor butir nilai indikator kinerja</vt:lpstr>
      <vt:lpstr>Penentuan skor indikator kinerja </vt:lpstr>
      <vt:lpstr>Penentuan Nilai KINERJA GURU</vt:lpstr>
      <vt:lpstr>Penentuan NPK guru </vt:lpstr>
      <vt:lpstr>Nilai dan Sebutan  Hasil Penilaian Kinerja:</vt:lpstr>
      <vt:lpstr>KEBERHASILAN</vt:lpstr>
      <vt:lpstr>HASIL PENILAIAN PADA  PIGP     </vt:lpstr>
      <vt:lpstr> Rekomendasi Hasl Penilaian</vt:lpstr>
      <vt:lpstr>PK  dalam Penilaian</vt:lpstr>
      <vt:lpstr>PELAPORAN</vt:lpstr>
      <vt:lpstr>ISI LAPORAN</vt:lpstr>
      <vt:lpstr>PRNYAMPAIAN LAPORAN </vt:lpstr>
      <vt:lpstr>Pk yang digunakan dalam tahap pelaporan</vt:lpstr>
      <vt:lpstr>PowerPoint Presentation</vt:lpstr>
      <vt:lpstr>Lesson study?</vt:lpstr>
      <vt:lpstr>Tahapan program induksi</vt:lpstr>
      <vt:lpstr>PowerPoint Presentation</vt:lpstr>
      <vt:lpstr>Pembimbingan</vt:lpstr>
      <vt:lpstr>PowerPoint Presentation</vt:lpstr>
      <vt:lpstr> </vt:lpstr>
      <vt:lpstr>IMPLEMENTASI lesson study pada program induksi</vt:lpstr>
      <vt:lpstr>PowerPoint Presentation</vt:lpstr>
      <vt:lpstr>PowerPoint Presentation</vt:lpstr>
      <vt:lpstr>Komentar pasca simulasi persiapan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Lampiran Permendiknas Nomor 27 tahun 2010</dc:title>
  <dc:creator/>
  <cp:lastModifiedBy>USER</cp:lastModifiedBy>
  <cp:revision>208</cp:revision>
  <dcterms:created xsi:type="dcterms:W3CDTF">2006-08-16T00:00:00Z</dcterms:created>
  <dcterms:modified xsi:type="dcterms:W3CDTF">2019-09-24T06:46:47Z</dcterms:modified>
</cp:coreProperties>
</file>