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2" r:id="rId18"/>
    <p:sldId id="273"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B2B00AA-D680-4A0C-A476-0A822CB217F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2B00AA-D680-4A0C-A476-0A822CB217F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2B00AA-D680-4A0C-A476-0A822CB217F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B2B00AA-D680-4A0C-A476-0A822CB217F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9B2B00AA-D680-4A0C-A476-0A822CB217F8}" type="datetimeFigureOut">
              <a:rPr lang="en-US" smtClean="0"/>
              <a:t>5/14/2019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B2B00AA-D680-4A0C-A476-0A822CB217F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CF55D-2C59-49A2-B6FA-AFAA9E724C1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2B00AA-D680-4A0C-A476-0A822CB217F8}" type="datetimeFigureOut">
              <a:rPr lang="en-US" smtClean="0"/>
              <a:t>5/14/2019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2B00AA-D680-4A0C-A476-0A822CB217F8}" type="datetimeFigureOut">
              <a:rPr lang="en-US" smtClean="0"/>
              <a:t>5/14/2019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2B00AA-D680-4A0C-A476-0A822CB217F8}" type="datetimeFigureOut">
              <a:rPr lang="en-US" smtClean="0"/>
              <a:t>5/14/2019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9B2B00AA-D680-4A0C-A476-0A822CB217F8}" type="datetimeFigureOut">
              <a:rPr lang="en-US" smtClean="0"/>
              <a:t>5/14/2019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684CF55D-2C59-49A2-B6FA-AFAA9E724C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2B00AA-D680-4A0C-A476-0A822CB217F8}" type="datetimeFigureOut">
              <a:rPr lang="en-US" smtClean="0"/>
              <a:t>5/14/2019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4CF55D-2C59-49A2-B6FA-AFAA9E724C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9B2B00AA-D680-4A0C-A476-0A822CB217F8}" type="datetimeFigureOut">
              <a:rPr lang="en-US" smtClean="0"/>
              <a:t>5/14/2019</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684CF55D-2C59-49A2-B6FA-AFAA9E724C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476672"/>
            <a:ext cx="8712968" cy="3456384"/>
          </a:xfrm>
        </p:spPr>
        <p:txBody>
          <a:bodyPr>
            <a:normAutofit fontScale="90000"/>
          </a:bodyPr>
          <a:lstStyle/>
          <a:p>
            <a:pPr algn="ct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a:t/>
            </a:r>
            <a:br>
              <a:rPr lang="en-US" sz="3600" dirty="0"/>
            </a:br>
            <a:r>
              <a:rPr lang="en-US" sz="3600" b="1" dirty="0" smtClean="0"/>
              <a:t>SOSIALISASI PERATURAN </a:t>
            </a:r>
            <a:br>
              <a:rPr lang="en-US" sz="3600" b="1" dirty="0" smtClean="0"/>
            </a:br>
            <a:r>
              <a:rPr lang="en-US" sz="3600" b="1" dirty="0" smtClean="0"/>
              <a:t>KEPALA DINAS PENDIDIKAN, PEMUDA, DAN OLAHRAGA KAB. GUNUNGKIDUL</a:t>
            </a:r>
            <a:br>
              <a:rPr lang="en-US" sz="3600" b="1" dirty="0" smtClean="0"/>
            </a:br>
            <a:r>
              <a:rPr lang="en-US" sz="3600" b="1" dirty="0" smtClean="0"/>
              <a:t>NOMOR : 052 TAHUN 2019</a:t>
            </a:r>
            <a:br>
              <a:rPr lang="en-US" sz="3600" b="1" dirty="0" smtClean="0"/>
            </a:br>
            <a:r>
              <a:rPr lang="en-US" sz="3600" b="1" dirty="0" smtClean="0"/>
              <a:t>TENTANG </a:t>
            </a:r>
            <a:br>
              <a:rPr lang="en-US" sz="3600" b="1" dirty="0" smtClean="0"/>
            </a:br>
            <a:r>
              <a:rPr lang="en-US" sz="4900" b="1" dirty="0" smtClean="0">
                <a:solidFill>
                  <a:srgbClr val="FF0000"/>
                </a:solidFill>
              </a:rPr>
              <a:t>GURU PENGGANTI</a:t>
            </a:r>
            <a:r>
              <a:rPr lang="en-US" sz="3600" b="1" dirty="0" smtClean="0">
                <a:solidFill>
                  <a:srgbClr val="FF0000"/>
                </a:solidFill>
              </a:rPr>
              <a:t/>
            </a:r>
            <a:br>
              <a:rPr lang="en-US" sz="3600" b="1" dirty="0" smtClean="0">
                <a:solidFill>
                  <a:srgbClr val="FF0000"/>
                </a:solidFill>
              </a:rPr>
            </a:br>
            <a:endParaRPr lang="en-US" sz="3600" b="1" dirty="0">
              <a:solidFill>
                <a:srgbClr val="FF0000"/>
              </a:solidFill>
            </a:endParaRPr>
          </a:p>
        </p:txBody>
      </p:sp>
      <p:sp>
        <p:nvSpPr>
          <p:cNvPr id="3" name="Subtitle 2"/>
          <p:cNvSpPr>
            <a:spLocks noGrp="1"/>
          </p:cNvSpPr>
          <p:nvPr>
            <p:ph type="subTitle" idx="1"/>
          </p:nvPr>
        </p:nvSpPr>
        <p:spPr>
          <a:xfrm>
            <a:off x="971600" y="4077072"/>
            <a:ext cx="7560840" cy="2592288"/>
          </a:xfrm>
        </p:spPr>
        <p:txBody>
          <a:bodyPr>
            <a:normAutofit lnSpcReduction="10000"/>
          </a:bodyPr>
          <a:lstStyle/>
          <a:p>
            <a:pPr algn="ctr"/>
            <a:r>
              <a:rPr lang="en-US" sz="2400" b="1" dirty="0" smtClean="0">
                <a:latin typeface="Arial Black" panose="020B0A04020102020204" pitchFamily="34" charset="0"/>
              </a:rPr>
              <a:t>KEPADA </a:t>
            </a:r>
          </a:p>
          <a:p>
            <a:pPr algn="ctr"/>
            <a:r>
              <a:rPr lang="en-US" sz="2400" b="1" dirty="0" smtClean="0">
                <a:latin typeface="Arial Black" panose="020B0A04020102020204" pitchFamily="34" charset="0"/>
              </a:rPr>
              <a:t>KEPALA SEKOLAH DAN KORWIL BIDDIK KECAMATAN</a:t>
            </a:r>
          </a:p>
          <a:p>
            <a:pPr algn="ctr"/>
            <a:r>
              <a:rPr lang="en-US" sz="2400" b="1" dirty="0" smtClean="0">
                <a:latin typeface="Arial Black" panose="020B0A04020102020204" pitchFamily="34" charset="0"/>
              </a:rPr>
              <a:t>SE-KABUPATEN GUNUNGKIDUL</a:t>
            </a:r>
          </a:p>
          <a:p>
            <a:pPr algn="ctr"/>
            <a:endParaRPr lang="en-US" sz="2400" b="1" dirty="0">
              <a:latin typeface="Arial Black" panose="020B0A04020102020204" pitchFamily="34" charset="0"/>
            </a:endParaRPr>
          </a:p>
          <a:p>
            <a:pPr algn="ctr"/>
            <a:r>
              <a:rPr lang="en-US" sz="2400" b="1" dirty="0" err="1" smtClean="0">
                <a:latin typeface="Arial Black" panose="020B0A04020102020204" pitchFamily="34" charset="0"/>
              </a:rPr>
              <a:t>Kamis</a:t>
            </a:r>
            <a:r>
              <a:rPr lang="en-US" sz="2400" b="1" dirty="0" smtClean="0">
                <a:latin typeface="Arial Black" panose="020B0A04020102020204" pitchFamily="34" charset="0"/>
              </a:rPr>
              <a:t>, 11 </a:t>
            </a:r>
            <a:r>
              <a:rPr lang="en-US" sz="2400" b="1" dirty="0" err="1" smtClean="0">
                <a:latin typeface="Arial Black" panose="020B0A04020102020204" pitchFamily="34" charset="0"/>
              </a:rPr>
              <a:t>april</a:t>
            </a:r>
            <a:r>
              <a:rPr lang="en-US" sz="2400" b="1" dirty="0" smtClean="0">
                <a:latin typeface="Arial Black" panose="020B0A04020102020204" pitchFamily="34" charset="0"/>
              </a:rPr>
              <a:t> 2019</a:t>
            </a:r>
            <a:endParaRPr lang="en-US" sz="2400" b="1" dirty="0">
              <a:latin typeface="Arial Black" panose="020B0A04020102020204" pitchFamily="34" charset="0"/>
            </a:endParaRPr>
          </a:p>
        </p:txBody>
      </p:sp>
    </p:spTree>
    <p:extLst>
      <p:ext uri="{BB962C8B-B14F-4D97-AF65-F5344CB8AC3E}">
        <p14:creationId xmlns:p14="http://schemas.microsoft.com/office/powerpoint/2010/main" val="20989703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PEMBERHENTIAN :</a:t>
            </a:r>
            <a:endParaRPr lang="en-US" dirty="0"/>
          </a:p>
        </p:txBody>
      </p:sp>
      <p:sp>
        <p:nvSpPr>
          <p:cNvPr id="3" name="Content Placeholder 2"/>
          <p:cNvSpPr>
            <a:spLocks noGrp="1"/>
          </p:cNvSpPr>
          <p:nvPr>
            <p:ph idx="1"/>
          </p:nvPr>
        </p:nvSpPr>
        <p:spPr>
          <a:xfrm>
            <a:off x="323528" y="1124744"/>
            <a:ext cx="8640960" cy="5236033"/>
          </a:xfrm>
        </p:spPr>
        <p:txBody>
          <a:bodyPr/>
          <a:lstStyle/>
          <a:p>
            <a:r>
              <a:rPr lang="en-US" sz="2800" dirty="0"/>
              <a:t>Guru </a:t>
            </a:r>
            <a:r>
              <a:rPr lang="en-US" sz="2800" dirty="0" err="1"/>
              <a:t>pengganti</a:t>
            </a:r>
            <a:r>
              <a:rPr lang="id-ID" sz="2800" dirty="0"/>
              <a:t> berhenti, apabila : </a:t>
            </a:r>
            <a:endParaRPr lang="en-US" sz="2800" dirty="0"/>
          </a:p>
          <a:p>
            <a:pPr lvl="0">
              <a:buFont typeface="+mj-lt"/>
              <a:buAutoNum type="alphaLcPeriod"/>
            </a:pPr>
            <a:r>
              <a:rPr lang="id-ID" sz="2800" dirty="0"/>
              <a:t>meninggal dunia; </a:t>
            </a:r>
            <a:endParaRPr lang="en-US" sz="2800" dirty="0"/>
          </a:p>
          <a:p>
            <a:pPr lvl="0">
              <a:buFont typeface="+mj-lt"/>
              <a:buAutoNum type="alphaLcPeriod"/>
            </a:pPr>
            <a:r>
              <a:rPr lang="en-US" sz="2800" dirty="0" err="1"/>
              <a:t>terpenuhi</a:t>
            </a:r>
            <a:r>
              <a:rPr lang="en-US" sz="2800" dirty="0"/>
              <a:t> Guru ASN </a:t>
            </a:r>
            <a:r>
              <a:rPr lang="en-US" sz="2800" dirty="0" err="1"/>
              <a:t>pada</a:t>
            </a:r>
            <a:r>
              <a:rPr lang="en-US" sz="2800" dirty="0"/>
              <a:t> unit </a:t>
            </a:r>
            <a:r>
              <a:rPr lang="en-US" sz="2800" dirty="0" err="1"/>
              <a:t>kerja</a:t>
            </a:r>
            <a:r>
              <a:rPr lang="en-US" sz="2800" dirty="0"/>
              <a:t>;</a:t>
            </a:r>
          </a:p>
          <a:p>
            <a:pPr lvl="0">
              <a:buFont typeface="+mj-lt"/>
              <a:buAutoNum type="alphaLcPeriod"/>
            </a:pPr>
            <a:r>
              <a:rPr lang="id-ID" sz="2800" dirty="0"/>
              <a:t>telah </a:t>
            </a:r>
            <a:r>
              <a:rPr lang="en-US" sz="2800" dirty="0" err="1"/>
              <a:t>habis</a:t>
            </a:r>
            <a:r>
              <a:rPr lang="en-US" sz="2800" dirty="0"/>
              <a:t> masa </a:t>
            </a:r>
            <a:r>
              <a:rPr lang="en-US" sz="2800" dirty="0" err="1"/>
              <a:t>sesuai</a:t>
            </a:r>
            <a:r>
              <a:rPr lang="en-US" sz="2800" dirty="0"/>
              <a:t> Surat </a:t>
            </a:r>
            <a:r>
              <a:rPr lang="en-US" sz="2800" dirty="0" err="1"/>
              <a:t>Perjanjian</a:t>
            </a:r>
            <a:r>
              <a:rPr lang="en-US" sz="2800" dirty="0"/>
              <a:t> </a:t>
            </a:r>
            <a:r>
              <a:rPr lang="en-US" sz="2800" dirty="0" err="1"/>
              <a:t>Kerja</a:t>
            </a:r>
            <a:r>
              <a:rPr lang="id-ID" sz="2800" dirty="0"/>
              <a:t>; </a:t>
            </a:r>
            <a:endParaRPr lang="en-US" sz="2800" dirty="0"/>
          </a:p>
          <a:p>
            <a:pPr lvl="0">
              <a:buFont typeface="+mj-lt"/>
              <a:buAutoNum type="alphaLcPeriod"/>
            </a:pPr>
            <a:r>
              <a:rPr lang="id-ID" sz="2800" dirty="0"/>
              <a:t>mengajukan permohonan berhenti bekerja; </a:t>
            </a:r>
            <a:endParaRPr lang="en-US" sz="2800" dirty="0"/>
          </a:p>
          <a:p>
            <a:pPr lvl="0">
              <a:buFont typeface="+mj-lt"/>
              <a:buAutoNum type="alphaLcPeriod"/>
            </a:pPr>
            <a:r>
              <a:rPr lang="id-ID" sz="2800" dirty="0"/>
              <a:t>restrukturisasi organisasi;</a:t>
            </a:r>
            <a:endParaRPr lang="en-US" sz="2800" dirty="0"/>
          </a:p>
          <a:p>
            <a:pPr lvl="0">
              <a:buFont typeface="+mj-lt"/>
              <a:buAutoNum type="alphaLcPeriod"/>
            </a:pPr>
            <a:r>
              <a:rPr lang="id-ID" sz="2800" dirty="0"/>
              <a:t>tidak dapat menjalankan tugas;</a:t>
            </a:r>
            <a:endParaRPr lang="en-US" sz="2800" dirty="0"/>
          </a:p>
          <a:p>
            <a:pPr lvl="0">
              <a:buFont typeface="+mj-lt"/>
              <a:buAutoNum type="alphaLcPeriod"/>
            </a:pPr>
            <a:r>
              <a:rPr lang="id-ID" sz="2800" dirty="0"/>
              <a:t>terbukti  melakukan  tindak  pidana  yang ditetapkan oleh putusan pengadilan yang mempunyai kekuatan hukum tetap</a:t>
            </a:r>
            <a:r>
              <a:rPr lang="en-US" sz="2800" dirty="0"/>
              <a:t>.</a:t>
            </a:r>
          </a:p>
          <a:p>
            <a:endParaRPr lang="en-US" dirty="0"/>
          </a:p>
        </p:txBody>
      </p:sp>
    </p:spTree>
    <p:extLst>
      <p:ext uri="{BB962C8B-B14F-4D97-AF65-F5344CB8AC3E}">
        <p14:creationId xmlns:p14="http://schemas.microsoft.com/office/powerpoint/2010/main" val="19101140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51520" y="1100628"/>
            <a:ext cx="8568952" cy="5352708"/>
          </a:xfrm>
        </p:spPr>
        <p:txBody>
          <a:bodyPr>
            <a:normAutofit fontScale="92500" lnSpcReduction="10000"/>
          </a:bodyPr>
          <a:lstStyle/>
          <a:p>
            <a:pPr marL="0" lvl="1" indent="0" algn="just">
              <a:buNone/>
            </a:pPr>
            <a:r>
              <a:rPr lang="en-US" sz="2800" b="1" dirty="0"/>
              <a:t>Guru </a:t>
            </a:r>
            <a:r>
              <a:rPr lang="en-US" sz="2800" b="1" dirty="0" err="1"/>
              <a:t>pengganti</a:t>
            </a:r>
            <a:r>
              <a:rPr lang="id-ID" sz="2800" b="1" dirty="0"/>
              <a:t> diberhentikan dari tugasnya apabila selama dalam jangka waktu Perjanjian Kerja melakukan perbuatan dan/atau terjadi peristiwa sebagai berikut : </a:t>
            </a:r>
            <a:endParaRPr lang="en-US" sz="2800" b="1" dirty="0"/>
          </a:p>
          <a:p>
            <a:pPr lvl="0" algn="just">
              <a:buFont typeface="+mj-lt"/>
              <a:buAutoNum type="alphaLcPeriod"/>
            </a:pPr>
            <a:r>
              <a:rPr lang="id-ID" sz="2800" dirty="0"/>
              <a:t>tidak memenuhi syarat kesehatan;</a:t>
            </a:r>
            <a:endParaRPr lang="en-US" sz="2800" dirty="0"/>
          </a:p>
          <a:p>
            <a:pPr lvl="0" algn="just">
              <a:buFont typeface="+mj-lt"/>
              <a:buAutoNum type="alphaLcPeriod"/>
            </a:pPr>
            <a:r>
              <a:rPr lang="id-ID" sz="2800" dirty="0"/>
              <a:t>melanggar ketentuan yang tercantum dalam </a:t>
            </a:r>
            <a:r>
              <a:rPr lang="en-US" sz="2800" dirty="0"/>
              <a:t>Surat P</a:t>
            </a:r>
            <a:r>
              <a:rPr lang="id-ID" sz="2800" dirty="0"/>
              <a:t>erjanjian </a:t>
            </a:r>
            <a:r>
              <a:rPr lang="en-US" sz="2800" dirty="0"/>
              <a:t>K</a:t>
            </a:r>
            <a:r>
              <a:rPr lang="id-ID" sz="2800" dirty="0"/>
              <a:t>erja; </a:t>
            </a:r>
            <a:endParaRPr lang="en-US" sz="2800" dirty="0"/>
          </a:p>
          <a:p>
            <a:pPr lvl="0" algn="just">
              <a:buFont typeface="+mj-lt"/>
              <a:buAutoNum type="alphaLcPeriod"/>
            </a:pPr>
            <a:r>
              <a:rPr lang="id-ID" sz="2800" dirty="0"/>
              <a:t>tidak </a:t>
            </a:r>
            <a:r>
              <a:rPr lang="en-US" sz="2800" dirty="0"/>
              <a:t>  </a:t>
            </a:r>
            <a:r>
              <a:rPr lang="id-ID" sz="2800" dirty="0"/>
              <a:t>masuk</a:t>
            </a:r>
            <a:r>
              <a:rPr lang="en-US" sz="2800" dirty="0"/>
              <a:t>  </a:t>
            </a:r>
            <a:r>
              <a:rPr lang="id-ID" sz="2800" dirty="0"/>
              <a:t>kerja </a:t>
            </a:r>
            <a:r>
              <a:rPr lang="en-US" sz="2800" dirty="0"/>
              <a:t>   </a:t>
            </a:r>
            <a:r>
              <a:rPr lang="id-ID" sz="2800" dirty="0"/>
              <a:t>selama 6 (enam)  hari  </a:t>
            </a:r>
            <a:r>
              <a:rPr lang="en-US" sz="2800" dirty="0" err="1"/>
              <a:t>komulatif</a:t>
            </a:r>
            <a:r>
              <a:rPr lang="en-US" sz="2800" dirty="0"/>
              <a:t>  </a:t>
            </a:r>
            <a:r>
              <a:rPr lang="en-US" sz="2800" dirty="0" err="1"/>
              <a:t>setiap</a:t>
            </a:r>
            <a:r>
              <a:rPr lang="en-US" sz="2800" dirty="0"/>
              <a:t> </a:t>
            </a:r>
            <a:r>
              <a:rPr lang="en-US" sz="2800" dirty="0" err="1"/>
              <a:t>bulan</a:t>
            </a:r>
            <a:r>
              <a:rPr lang="en-US" sz="2800" dirty="0"/>
              <a:t> </a:t>
            </a:r>
            <a:r>
              <a:rPr lang="id-ID" sz="2800" dirty="0"/>
              <a:t>tanpa keterangan yang dapat dipertanggungjawabkan;</a:t>
            </a:r>
            <a:endParaRPr lang="en-US" sz="2800" dirty="0"/>
          </a:p>
          <a:p>
            <a:pPr lvl="0" algn="just">
              <a:buFont typeface="+mj-lt"/>
              <a:buAutoNum type="alphaLcPeriod"/>
            </a:pPr>
            <a:r>
              <a:rPr lang="id-ID" sz="2800" dirty="0"/>
              <a:t>tidak dapat melaksanakan sepenuhnya tugas/pekerjaan yang dibebankan kepadanya; </a:t>
            </a:r>
            <a:endParaRPr lang="en-US" sz="2800" dirty="0"/>
          </a:p>
          <a:p>
            <a:pPr lvl="0" algn="just">
              <a:buFont typeface="+mj-lt"/>
              <a:buAutoNum type="alphaLcPeriod"/>
            </a:pPr>
            <a:r>
              <a:rPr lang="id-ID" sz="2800" dirty="0"/>
              <a:t>melanggar  peraturan  yang  </a:t>
            </a:r>
            <a:r>
              <a:rPr lang="en-US" sz="2800" dirty="0" err="1"/>
              <a:t>berlaku</a:t>
            </a:r>
            <a:r>
              <a:rPr lang="en-US" sz="2800" dirty="0"/>
              <a:t>; </a:t>
            </a:r>
            <a:r>
              <a:rPr lang="id-ID" sz="2800" dirty="0"/>
              <a:t>dan/atau</a:t>
            </a:r>
            <a:endParaRPr lang="en-US" sz="2800" dirty="0"/>
          </a:p>
          <a:p>
            <a:pPr lvl="0" algn="just">
              <a:buFont typeface="+mj-lt"/>
              <a:buAutoNum type="alphaLcPeriod"/>
            </a:pPr>
            <a:r>
              <a:rPr lang="en-US" sz="2800" dirty="0" err="1"/>
              <a:t>tidak</a:t>
            </a:r>
            <a:r>
              <a:rPr lang="en-US" sz="2800" dirty="0"/>
              <a:t> </a:t>
            </a:r>
            <a:r>
              <a:rPr lang="en-US" sz="2800" dirty="0" err="1"/>
              <a:t>ada</a:t>
            </a:r>
            <a:r>
              <a:rPr lang="en-US" sz="2800" dirty="0"/>
              <a:t> </a:t>
            </a:r>
            <a:r>
              <a:rPr lang="en-US" sz="2800" dirty="0" err="1"/>
              <a:t>lagi</a:t>
            </a:r>
            <a:r>
              <a:rPr lang="en-US" sz="2800" dirty="0"/>
              <a:t> </a:t>
            </a:r>
            <a:r>
              <a:rPr lang="en-US" sz="2800" dirty="0" err="1"/>
              <a:t>formasi</a:t>
            </a:r>
            <a:r>
              <a:rPr lang="en-US" sz="2800" dirty="0"/>
              <a:t> </a:t>
            </a:r>
            <a:r>
              <a:rPr lang="en-US" sz="2800" dirty="0" err="1"/>
              <a:t>bagi</a:t>
            </a:r>
            <a:r>
              <a:rPr lang="en-US" sz="2800" dirty="0"/>
              <a:t> guru </a:t>
            </a:r>
            <a:r>
              <a:rPr lang="en-US" sz="2800" dirty="0" err="1"/>
              <a:t>pengganti</a:t>
            </a:r>
            <a:r>
              <a:rPr lang="en-US" sz="2800" dirty="0"/>
              <a:t>.</a:t>
            </a:r>
          </a:p>
          <a:p>
            <a:endParaRPr lang="en-US" dirty="0"/>
          </a:p>
        </p:txBody>
      </p:sp>
    </p:spTree>
    <p:extLst>
      <p:ext uri="{BB962C8B-B14F-4D97-AF65-F5344CB8AC3E}">
        <p14:creationId xmlns:p14="http://schemas.microsoft.com/office/powerpoint/2010/main" val="2330806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MUTASI :</a:t>
            </a:r>
            <a:endParaRPr lang="en-US" dirty="0"/>
          </a:p>
        </p:txBody>
      </p:sp>
      <p:sp>
        <p:nvSpPr>
          <p:cNvPr id="3" name="Content Placeholder 2"/>
          <p:cNvSpPr>
            <a:spLocks noGrp="1"/>
          </p:cNvSpPr>
          <p:nvPr>
            <p:ph idx="1"/>
          </p:nvPr>
        </p:nvSpPr>
        <p:spPr>
          <a:xfrm>
            <a:off x="395536" y="1100628"/>
            <a:ext cx="8496944" cy="5352708"/>
          </a:xfrm>
        </p:spPr>
        <p:txBody>
          <a:bodyPr/>
          <a:lstStyle/>
          <a:p>
            <a:r>
              <a:rPr lang="en-US" sz="2800" dirty="0"/>
              <a:t>Guru </a:t>
            </a:r>
            <a:r>
              <a:rPr lang="en-US" sz="2800" dirty="0" err="1"/>
              <a:t>pengganti</a:t>
            </a:r>
            <a:r>
              <a:rPr lang="en-US" sz="2800" dirty="0"/>
              <a:t> </a:t>
            </a:r>
            <a:r>
              <a:rPr lang="en-US" sz="2800" dirty="0" err="1"/>
              <a:t>dapat</a:t>
            </a:r>
            <a:r>
              <a:rPr lang="en-US" sz="2800" dirty="0"/>
              <a:t> </a:t>
            </a:r>
            <a:r>
              <a:rPr lang="en-US" sz="2800" dirty="0" err="1"/>
              <a:t>dimutasi</a:t>
            </a:r>
            <a:r>
              <a:rPr lang="en-US" sz="2800" dirty="0"/>
              <a:t> </a:t>
            </a:r>
            <a:r>
              <a:rPr lang="en-US" sz="2800" dirty="0" err="1"/>
              <a:t>karena</a:t>
            </a:r>
            <a:r>
              <a:rPr lang="en-US" sz="2800" dirty="0"/>
              <a:t> :</a:t>
            </a:r>
          </a:p>
          <a:p>
            <a:pPr lvl="0">
              <a:buFont typeface="+mj-lt"/>
              <a:buAutoNum type="alphaLcPeriod"/>
            </a:pPr>
            <a:r>
              <a:rPr lang="en-US" sz="2800" dirty="0" err="1"/>
              <a:t>permintaan</a:t>
            </a:r>
            <a:r>
              <a:rPr lang="en-US" sz="2800" dirty="0"/>
              <a:t> </a:t>
            </a:r>
            <a:r>
              <a:rPr lang="en-US" sz="2800" dirty="0" err="1"/>
              <a:t>sendiri</a:t>
            </a:r>
            <a:r>
              <a:rPr lang="en-US" sz="2800" dirty="0"/>
              <a:t> </a:t>
            </a:r>
            <a:r>
              <a:rPr lang="en-US" sz="2800" dirty="0" err="1"/>
              <a:t>dan</a:t>
            </a:r>
            <a:r>
              <a:rPr lang="en-US" sz="2800" dirty="0"/>
              <a:t> </a:t>
            </a:r>
            <a:r>
              <a:rPr lang="en-US" sz="2800" dirty="0" err="1"/>
              <a:t>dengan</a:t>
            </a:r>
            <a:r>
              <a:rPr lang="en-US" sz="2800" dirty="0"/>
              <a:t> </a:t>
            </a:r>
            <a:r>
              <a:rPr lang="en-US" sz="2800" dirty="0" err="1"/>
              <a:t>persetujuan</a:t>
            </a:r>
            <a:r>
              <a:rPr lang="en-US" sz="2800" dirty="0"/>
              <a:t> </a:t>
            </a:r>
            <a:r>
              <a:rPr lang="en-US" sz="2800" dirty="0" err="1"/>
              <a:t>Dinas</a:t>
            </a:r>
            <a:r>
              <a:rPr lang="en-US" sz="2800" dirty="0"/>
              <a:t>;</a:t>
            </a:r>
          </a:p>
          <a:p>
            <a:pPr lvl="0">
              <a:buFont typeface="+mj-lt"/>
              <a:buAutoNum type="alphaLcPeriod"/>
            </a:pPr>
            <a:r>
              <a:rPr lang="id-ID" sz="2800" dirty="0"/>
              <a:t>restrukturisasi organisasi</a:t>
            </a:r>
            <a:r>
              <a:rPr lang="en-US" sz="2800" dirty="0"/>
              <a:t>;</a:t>
            </a:r>
          </a:p>
          <a:p>
            <a:pPr lvl="0">
              <a:buFont typeface="+mj-lt"/>
              <a:buAutoNum type="alphaLcPeriod"/>
            </a:pPr>
            <a:r>
              <a:rPr lang="en-US" sz="2800" dirty="0" err="1"/>
              <a:t>kepentingan</a:t>
            </a:r>
            <a:r>
              <a:rPr lang="en-US" sz="2800" dirty="0"/>
              <a:t> </a:t>
            </a:r>
            <a:r>
              <a:rPr lang="en-US" sz="2800" dirty="0" err="1"/>
              <a:t>Dinas</a:t>
            </a:r>
            <a:r>
              <a:rPr lang="en-US" sz="2800" dirty="0"/>
              <a:t>.</a:t>
            </a:r>
          </a:p>
          <a:p>
            <a:endParaRPr lang="en-US" dirty="0"/>
          </a:p>
        </p:txBody>
      </p:sp>
    </p:spTree>
    <p:extLst>
      <p:ext uri="{BB962C8B-B14F-4D97-AF65-F5344CB8AC3E}">
        <p14:creationId xmlns:p14="http://schemas.microsoft.com/office/powerpoint/2010/main" val="14186566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FORMASI DAN HONORARIUM GP :</a:t>
            </a:r>
            <a:endParaRPr lang="en-US" dirty="0"/>
          </a:p>
        </p:txBody>
      </p:sp>
      <p:sp>
        <p:nvSpPr>
          <p:cNvPr id="3" name="Content Placeholder 2"/>
          <p:cNvSpPr>
            <a:spLocks noGrp="1"/>
          </p:cNvSpPr>
          <p:nvPr>
            <p:ph idx="1"/>
          </p:nvPr>
        </p:nvSpPr>
        <p:spPr>
          <a:xfrm>
            <a:off x="467544" y="1100628"/>
            <a:ext cx="8352928" cy="5352708"/>
          </a:xfrm>
        </p:spPr>
        <p:txBody>
          <a:bodyPr/>
          <a:lstStyle/>
          <a:p>
            <a:pPr>
              <a:buAutoNum type="arabicPeriod"/>
            </a:pPr>
            <a:r>
              <a:rPr lang="en-US" sz="2800" dirty="0" err="1" smtClean="0"/>
              <a:t>Formasi</a:t>
            </a:r>
            <a:r>
              <a:rPr lang="en-US" sz="2800" dirty="0" smtClean="0"/>
              <a:t> Guru </a:t>
            </a:r>
            <a:r>
              <a:rPr lang="en-US" sz="2800" dirty="0" err="1" smtClean="0"/>
              <a:t>Pengganti</a:t>
            </a:r>
            <a:r>
              <a:rPr lang="en-US" sz="2800" dirty="0" smtClean="0"/>
              <a:t> SD </a:t>
            </a:r>
            <a:r>
              <a:rPr lang="en-US" sz="2800" dirty="0" err="1" smtClean="0"/>
              <a:t>sebanyak</a:t>
            </a:r>
            <a:r>
              <a:rPr lang="en-US" sz="2800" dirty="0" smtClean="0"/>
              <a:t> 776 orang </a:t>
            </a:r>
            <a:r>
              <a:rPr lang="en-US" sz="2800" dirty="0" err="1" smtClean="0"/>
              <a:t>dengan</a:t>
            </a:r>
            <a:r>
              <a:rPr lang="en-US" sz="2800" dirty="0" smtClean="0"/>
              <a:t> </a:t>
            </a:r>
            <a:r>
              <a:rPr lang="en-US" sz="2800" dirty="0" err="1" smtClean="0"/>
              <a:t>kualifikasi</a:t>
            </a:r>
            <a:r>
              <a:rPr lang="en-US" sz="2800" dirty="0" smtClean="0"/>
              <a:t> S1 PGSD, S1 </a:t>
            </a:r>
            <a:r>
              <a:rPr lang="en-US" sz="2800" dirty="0" err="1" smtClean="0"/>
              <a:t>Pendidikan</a:t>
            </a:r>
            <a:r>
              <a:rPr lang="en-US" sz="2800" dirty="0" smtClean="0"/>
              <a:t> Agama Islam, </a:t>
            </a:r>
            <a:r>
              <a:rPr lang="en-US" sz="2800" dirty="0" err="1" smtClean="0"/>
              <a:t>dan</a:t>
            </a:r>
            <a:r>
              <a:rPr lang="en-US" sz="2800" dirty="0" smtClean="0"/>
              <a:t> S1 </a:t>
            </a:r>
            <a:r>
              <a:rPr lang="en-US" sz="2800" dirty="0" err="1" smtClean="0"/>
              <a:t>Pendidikan</a:t>
            </a:r>
            <a:r>
              <a:rPr lang="en-US" sz="2800" dirty="0" smtClean="0"/>
              <a:t> </a:t>
            </a:r>
            <a:r>
              <a:rPr lang="en-US" sz="2800" dirty="0" err="1" smtClean="0"/>
              <a:t>Jasmani</a:t>
            </a:r>
            <a:endParaRPr lang="en-US" sz="2800" dirty="0" smtClean="0"/>
          </a:p>
          <a:p>
            <a:pPr>
              <a:buAutoNum type="arabicPeriod"/>
            </a:pPr>
            <a:r>
              <a:rPr lang="en-US" sz="2800" dirty="0" err="1" smtClean="0"/>
              <a:t>Formasi</a:t>
            </a:r>
            <a:r>
              <a:rPr lang="en-US" sz="2800" dirty="0" smtClean="0"/>
              <a:t> Guru </a:t>
            </a:r>
            <a:r>
              <a:rPr lang="en-US" sz="2800" dirty="0" err="1" smtClean="0"/>
              <a:t>Pengganti</a:t>
            </a:r>
            <a:r>
              <a:rPr lang="en-US" sz="2800" dirty="0" smtClean="0"/>
              <a:t> SMP Guru Mata </a:t>
            </a:r>
            <a:r>
              <a:rPr lang="en-US" sz="2800" dirty="0" err="1" smtClean="0"/>
              <a:t>Pelajaran</a:t>
            </a:r>
            <a:r>
              <a:rPr lang="en-US" sz="2800" dirty="0" smtClean="0"/>
              <a:t> 58 orang</a:t>
            </a:r>
          </a:p>
          <a:p>
            <a:pPr>
              <a:buAutoNum type="arabicPeriod"/>
            </a:pPr>
            <a:r>
              <a:rPr lang="en-US" sz="2800" dirty="0" smtClean="0"/>
              <a:t>Honorarium Guru </a:t>
            </a:r>
            <a:r>
              <a:rPr lang="en-US" sz="2800" dirty="0" err="1" smtClean="0"/>
              <a:t>Pengganti</a:t>
            </a:r>
            <a:r>
              <a:rPr lang="en-US" sz="2800" dirty="0" smtClean="0"/>
              <a:t> </a:t>
            </a:r>
            <a:r>
              <a:rPr lang="en-US" sz="2800" dirty="0" err="1" smtClean="0"/>
              <a:t>Rp</a:t>
            </a:r>
            <a:r>
              <a:rPr lang="en-US" sz="2800" dirty="0" smtClean="0"/>
              <a:t> 700.000,00 / </a:t>
            </a:r>
            <a:r>
              <a:rPr lang="en-US" sz="2800" dirty="0" err="1" smtClean="0"/>
              <a:t>bulan</a:t>
            </a:r>
            <a:endParaRPr lang="en-US" sz="2800" dirty="0" smtClean="0"/>
          </a:p>
          <a:p>
            <a:pPr>
              <a:buAutoNum type="arabicPeriod"/>
            </a:pPr>
            <a:r>
              <a:rPr lang="en-US" sz="2800" dirty="0" smtClean="0"/>
              <a:t>SK Guru </a:t>
            </a:r>
            <a:r>
              <a:rPr lang="en-US" sz="2800" dirty="0" err="1" smtClean="0"/>
              <a:t>Pengganti</a:t>
            </a:r>
            <a:r>
              <a:rPr lang="en-US" sz="2800" dirty="0" smtClean="0"/>
              <a:t> TMT 1 April 2019 </a:t>
            </a:r>
            <a:r>
              <a:rPr lang="en-US" sz="2800" dirty="0" err="1" smtClean="0"/>
              <a:t>s.d.</a:t>
            </a:r>
            <a:r>
              <a:rPr lang="en-US" sz="2800" dirty="0" smtClean="0"/>
              <a:t> </a:t>
            </a:r>
            <a:r>
              <a:rPr lang="en-US" sz="2800" dirty="0" err="1" smtClean="0"/>
              <a:t>Desember</a:t>
            </a:r>
            <a:r>
              <a:rPr lang="en-US" sz="2800" dirty="0" smtClean="0"/>
              <a:t> 2019</a:t>
            </a:r>
          </a:p>
          <a:p>
            <a:pPr>
              <a:buAutoNum type="arabicPeriod"/>
            </a:pPr>
            <a:r>
              <a:rPr lang="en-US" sz="2800" dirty="0" smtClean="0"/>
              <a:t>Honorarium </a:t>
            </a:r>
            <a:r>
              <a:rPr lang="en-US" sz="2800" dirty="0" err="1" smtClean="0"/>
              <a:t>ditransfer</a:t>
            </a:r>
            <a:r>
              <a:rPr lang="en-US" sz="2800" dirty="0" smtClean="0"/>
              <a:t> </a:t>
            </a:r>
            <a:r>
              <a:rPr lang="en-US" sz="2800" dirty="0" err="1" smtClean="0"/>
              <a:t>melalui</a:t>
            </a:r>
            <a:r>
              <a:rPr lang="en-US" sz="2800" dirty="0" smtClean="0"/>
              <a:t> </a:t>
            </a:r>
            <a:r>
              <a:rPr lang="en-US" sz="2800" dirty="0" err="1" smtClean="0"/>
              <a:t>rekening</a:t>
            </a:r>
            <a:r>
              <a:rPr lang="en-US" sz="2800" dirty="0" smtClean="0"/>
              <a:t> Bank Daerah </a:t>
            </a:r>
            <a:r>
              <a:rPr lang="en-US" sz="2800" dirty="0" err="1" smtClean="0"/>
              <a:t>Gunungkidul</a:t>
            </a:r>
            <a:r>
              <a:rPr lang="en-US" sz="2800" dirty="0" smtClean="0"/>
              <a:t> (BDG)</a:t>
            </a:r>
          </a:p>
          <a:p>
            <a:pPr>
              <a:buAutoNum type="arabicPeriod"/>
            </a:pPr>
            <a:endParaRPr lang="en-US" dirty="0"/>
          </a:p>
        </p:txBody>
      </p:sp>
    </p:spTree>
    <p:extLst>
      <p:ext uri="{BB962C8B-B14F-4D97-AF65-F5344CB8AC3E}">
        <p14:creationId xmlns:p14="http://schemas.microsoft.com/office/powerpoint/2010/main" val="807394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Schedule guru </a:t>
            </a:r>
            <a:r>
              <a:rPr lang="en-US" dirty="0" err="1" smtClean="0"/>
              <a:t>pengganti</a:t>
            </a:r>
            <a:r>
              <a:rPr lang="en-US" dirty="0" smtClean="0"/>
              <a:t> :</a:t>
            </a:r>
            <a:endParaRPr lang="en-US" dirty="0"/>
          </a:p>
        </p:txBody>
      </p:sp>
      <p:sp>
        <p:nvSpPr>
          <p:cNvPr id="3" name="Content Placeholder 2"/>
          <p:cNvSpPr>
            <a:spLocks noGrp="1"/>
          </p:cNvSpPr>
          <p:nvPr>
            <p:ph idx="1"/>
          </p:nvPr>
        </p:nvSpPr>
        <p:spPr>
          <a:xfrm>
            <a:off x="323528" y="1100628"/>
            <a:ext cx="8424936" cy="5568732"/>
          </a:xfrm>
        </p:spPr>
        <p:txBody>
          <a:bodyPr>
            <a:normAutofit fontScale="92500" lnSpcReduction="10000"/>
          </a:bodyPr>
          <a:lstStyle/>
          <a:p>
            <a:pPr>
              <a:buAutoNum type="arabicPeriod"/>
            </a:pPr>
            <a:r>
              <a:rPr lang="en-US" sz="2800" dirty="0" err="1" smtClean="0"/>
              <a:t>Sosialisasi</a:t>
            </a:r>
            <a:r>
              <a:rPr lang="en-US" sz="2800" dirty="0" smtClean="0"/>
              <a:t> </a:t>
            </a:r>
            <a:r>
              <a:rPr lang="en-US" sz="2800" dirty="0" err="1" smtClean="0"/>
              <a:t>Perka</a:t>
            </a:r>
            <a:r>
              <a:rPr lang="en-US" sz="2800" dirty="0" smtClean="0"/>
              <a:t> </a:t>
            </a:r>
            <a:r>
              <a:rPr lang="en-US" sz="2800" dirty="0" err="1" smtClean="0"/>
              <a:t>Dinas</a:t>
            </a:r>
            <a:r>
              <a:rPr lang="en-US" sz="2800" dirty="0" smtClean="0"/>
              <a:t>  </a:t>
            </a:r>
            <a:r>
              <a:rPr lang="en-US" sz="2800" dirty="0" err="1" smtClean="0"/>
              <a:t>Kamis</a:t>
            </a:r>
            <a:r>
              <a:rPr lang="en-US" sz="2800" dirty="0" smtClean="0"/>
              <a:t>, 11 April 2019</a:t>
            </a:r>
          </a:p>
          <a:p>
            <a:pPr>
              <a:buAutoNum type="arabicPeriod"/>
            </a:pPr>
            <a:r>
              <a:rPr lang="en-US" sz="2800" dirty="0" err="1" smtClean="0"/>
              <a:t>Pemberkasan</a:t>
            </a:r>
            <a:r>
              <a:rPr lang="en-US" sz="2800" dirty="0" smtClean="0"/>
              <a:t> </a:t>
            </a:r>
            <a:r>
              <a:rPr lang="en-US" sz="2800" dirty="0" err="1" smtClean="0"/>
              <a:t>Calon</a:t>
            </a:r>
            <a:r>
              <a:rPr lang="en-US" sz="2800" dirty="0" smtClean="0"/>
              <a:t> Guru </a:t>
            </a:r>
            <a:r>
              <a:rPr lang="en-US" sz="2800" dirty="0" err="1" smtClean="0"/>
              <a:t>Pengganti</a:t>
            </a:r>
            <a:r>
              <a:rPr lang="en-US" sz="2800" dirty="0" smtClean="0"/>
              <a:t> </a:t>
            </a:r>
            <a:r>
              <a:rPr lang="en-US" sz="2800" dirty="0" err="1" smtClean="0"/>
              <a:t>dan</a:t>
            </a:r>
            <a:r>
              <a:rPr lang="en-US" sz="2800" dirty="0" smtClean="0"/>
              <a:t> </a:t>
            </a:r>
            <a:r>
              <a:rPr lang="en-US" sz="2800" dirty="0" err="1" smtClean="0"/>
              <a:t>Kepala</a:t>
            </a:r>
            <a:r>
              <a:rPr lang="en-US" sz="2800" dirty="0" smtClean="0"/>
              <a:t> </a:t>
            </a:r>
            <a:r>
              <a:rPr lang="en-US" sz="2800" dirty="0" err="1" smtClean="0"/>
              <a:t>Sekolah</a:t>
            </a:r>
            <a:r>
              <a:rPr lang="en-US" sz="2800" dirty="0" smtClean="0"/>
              <a:t> 12-16 April 2019, </a:t>
            </a:r>
            <a:r>
              <a:rPr lang="en-US" sz="2800" dirty="0" err="1" smtClean="0"/>
              <a:t>selanjutnya</a:t>
            </a:r>
            <a:r>
              <a:rPr lang="en-US" sz="2800" dirty="0" smtClean="0"/>
              <a:t> </a:t>
            </a:r>
            <a:r>
              <a:rPr lang="en-US" sz="2800" dirty="0" err="1" smtClean="0"/>
              <a:t>diserahkan</a:t>
            </a:r>
            <a:r>
              <a:rPr lang="en-US" sz="2800" dirty="0" smtClean="0"/>
              <a:t> </a:t>
            </a:r>
            <a:r>
              <a:rPr lang="en-US" sz="2800" dirty="0" err="1" smtClean="0"/>
              <a:t>ke</a:t>
            </a:r>
            <a:r>
              <a:rPr lang="en-US" sz="2800" dirty="0" smtClean="0"/>
              <a:t> </a:t>
            </a:r>
            <a:r>
              <a:rPr lang="en-US" sz="2800" dirty="0" err="1" smtClean="0"/>
              <a:t>Korwil</a:t>
            </a:r>
            <a:r>
              <a:rPr lang="en-US" sz="2800" dirty="0" smtClean="0"/>
              <a:t>  </a:t>
            </a:r>
            <a:r>
              <a:rPr lang="en-US" sz="2800" dirty="0" err="1" smtClean="0"/>
              <a:t>untuk</a:t>
            </a:r>
            <a:r>
              <a:rPr lang="en-US" sz="2800" dirty="0" smtClean="0"/>
              <a:t> SD, </a:t>
            </a:r>
            <a:r>
              <a:rPr lang="en-US" sz="2800" dirty="0" err="1" smtClean="0"/>
              <a:t>dan</a:t>
            </a:r>
            <a:r>
              <a:rPr lang="en-US" sz="2800" dirty="0" smtClean="0"/>
              <a:t> </a:t>
            </a:r>
            <a:r>
              <a:rPr lang="en-US" sz="2800" dirty="0" err="1"/>
              <a:t>l</a:t>
            </a:r>
            <a:r>
              <a:rPr lang="en-US" sz="2800" dirty="0" err="1" smtClean="0"/>
              <a:t>angsung</a:t>
            </a:r>
            <a:r>
              <a:rPr lang="en-US" sz="2800" dirty="0" smtClean="0"/>
              <a:t> </a:t>
            </a:r>
            <a:r>
              <a:rPr lang="en-US" sz="2800" dirty="0" err="1" smtClean="0"/>
              <a:t>ke</a:t>
            </a:r>
            <a:r>
              <a:rPr lang="en-US" sz="2800" dirty="0" smtClean="0"/>
              <a:t> </a:t>
            </a:r>
            <a:r>
              <a:rPr lang="en-US" sz="2800" dirty="0" err="1" smtClean="0"/>
              <a:t>Bidang</a:t>
            </a:r>
            <a:r>
              <a:rPr lang="en-US" sz="2800" dirty="0" smtClean="0"/>
              <a:t> </a:t>
            </a:r>
            <a:r>
              <a:rPr lang="en-US" sz="2800" dirty="0" err="1" smtClean="0"/>
              <a:t>Ketenagaan</a:t>
            </a:r>
            <a:r>
              <a:rPr lang="en-US" sz="2800" dirty="0" smtClean="0"/>
              <a:t> </a:t>
            </a:r>
            <a:r>
              <a:rPr lang="en-US" sz="2800" dirty="0" err="1" smtClean="0"/>
              <a:t>untuk</a:t>
            </a:r>
            <a:r>
              <a:rPr lang="en-US" sz="2800" dirty="0" smtClean="0"/>
              <a:t> SMP</a:t>
            </a:r>
          </a:p>
          <a:p>
            <a:pPr>
              <a:buAutoNum type="arabicPeriod"/>
            </a:pPr>
            <a:r>
              <a:rPr lang="en-US" sz="2800" dirty="0" err="1" smtClean="0"/>
              <a:t>Verval</a:t>
            </a:r>
            <a:r>
              <a:rPr lang="en-US" sz="2800" dirty="0" smtClean="0"/>
              <a:t> </a:t>
            </a:r>
            <a:r>
              <a:rPr lang="en-US" sz="2800" dirty="0" err="1" smtClean="0"/>
              <a:t>oleh</a:t>
            </a:r>
            <a:r>
              <a:rPr lang="en-US" sz="2800" dirty="0" smtClean="0"/>
              <a:t> </a:t>
            </a:r>
            <a:r>
              <a:rPr lang="en-US" sz="2800" dirty="0" err="1" smtClean="0"/>
              <a:t>Korwil</a:t>
            </a:r>
            <a:r>
              <a:rPr lang="en-US" sz="2800" dirty="0" smtClean="0"/>
              <a:t> 18-19 April 2019</a:t>
            </a:r>
          </a:p>
          <a:p>
            <a:pPr>
              <a:buAutoNum type="arabicPeriod"/>
            </a:pPr>
            <a:r>
              <a:rPr lang="en-US" sz="2800" dirty="0" err="1" smtClean="0"/>
              <a:t>Pelimpahan</a:t>
            </a:r>
            <a:r>
              <a:rPr lang="en-US" sz="2800" dirty="0" smtClean="0"/>
              <a:t> </a:t>
            </a:r>
            <a:r>
              <a:rPr lang="en-US" sz="2800" dirty="0" err="1" smtClean="0"/>
              <a:t>berkas</a:t>
            </a:r>
            <a:r>
              <a:rPr lang="en-US" sz="2800" dirty="0" smtClean="0"/>
              <a:t> </a:t>
            </a:r>
            <a:r>
              <a:rPr lang="en-US" sz="2800" dirty="0" err="1" smtClean="0"/>
              <a:t>ke</a:t>
            </a:r>
            <a:r>
              <a:rPr lang="en-US" sz="2800" dirty="0" smtClean="0"/>
              <a:t> </a:t>
            </a:r>
            <a:r>
              <a:rPr lang="en-US" sz="2800" dirty="0" err="1" smtClean="0"/>
              <a:t>Bidang</a:t>
            </a:r>
            <a:r>
              <a:rPr lang="en-US" sz="2800" dirty="0" smtClean="0"/>
              <a:t> </a:t>
            </a:r>
            <a:r>
              <a:rPr lang="en-US" sz="2800" dirty="0" err="1" smtClean="0"/>
              <a:t>Ketenagaan</a:t>
            </a:r>
            <a:r>
              <a:rPr lang="en-US" sz="2800" dirty="0" smtClean="0"/>
              <a:t> </a:t>
            </a:r>
            <a:r>
              <a:rPr lang="en-US" sz="2800" dirty="0" err="1" smtClean="0"/>
              <a:t>oleh</a:t>
            </a:r>
            <a:r>
              <a:rPr lang="en-US" sz="2800" dirty="0" smtClean="0"/>
              <a:t> </a:t>
            </a:r>
            <a:r>
              <a:rPr lang="en-US" sz="2800" dirty="0" err="1" smtClean="0"/>
              <a:t>Korwil</a:t>
            </a:r>
            <a:r>
              <a:rPr lang="en-US" sz="2800" dirty="0" smtClean="0"/>
              <a:t> </a:t>
            </a:r>
            <a:r>
              <a:rPr lang="en-US" sz="2800" dirty="0" err="1" smtClean="0"/>
              <a:t>Senin</a:t>
            </a:r>
            <a:r>
              <a:rPr lang="en-US" sz="2800" dirty="0" smtClean="0"/>
              <a:t>, 22 April 2019 </a:t>
            </a:r>
            <a:r>
              <a:rPr lang="en-US" sz="2800" dirty="0" err="1" smtClean="0"/>
              <a:t>maks</a:t>
            </a:r>
            <a:r>
              <a:rPr lang="en-US" sz="2800" dirty="0" smtClean="0"/>
              <a:t> </a:t>
            </a:r>
            <a:r>
              <a:rPr lang="en-US" sz="2800" dirty="0" err="1" smtClean="0"/>
              <a:t>pkl</a:t>
            </a:r>
            <a:r>
              <a:rPr lang="en-US" sz="2800" dirty="0" smtClean="0"/>
              <a:t> 12.00 WIB</a:t>
            </a:r>
          </a:p>
          <a:p>
            <a:pPr>
              <a:buAutoNum type="arabicPeriod"/>
            </a:pPr>
            <a:r>
              <a:rPr lang="en-US" sz="2800" dirty="0" smtClean="0"/>
              <a:t>Proses entry data </a:t>
            </a:r>
            <a:r>
              <a:rPr lang="en-US" sz="2800" dirty="0" err="1" smtClean="0"/>
              <a:t>dan</a:t>
            </a:r>
            <a:r>
              <a:rPr lang="en-US" sz="2800" dirty="0" smtClean="0"/>
              <a:t> </a:t>
            </a:r>
            <a:r>
              <a:rPr lang="en-US" sz="2800" dirty="0" err="1" smtClean="0"/>
              <a:t>Penetapan</a:t>
            </a:r>
            <a:r>
              <a:rPr lang="en-US" sz="2800" dirty="0" smtClean="0"/>
              <a:t> Guru </a:t>
            </a:r>
            <a:r>
              <a:rPr lang="en-US" sz="2800" dirty="0" err="1" smtClean="0"/>
              <a:t>Pengganti</a:t>
            </a:r>
            <a:r>
              <a:rPr lang="en-US" sz="2800" dirty="0" smtClean="0"/>
              <a:t> 23-25 April 2019</a:t>
            </a:r>
          </a:p>
          <a:p>
            <a:pPr>
              <a:buAutoNum type="arabicPeriod"/>
            </a:pPr>
            <a:r>
              <a:rPr lang="en-US" sz="2800" dirty="0" err="1" smtClean="0"/>
              <a:t>Penerbitan</a:t>
            </a:r>
            <a:r>
              <a:rPr lang="en-US" sz="2800" dirty="0" smtClean="0"/>
              <a:t> SK/</a:t>
            </a:r>
            <a:r>
              <a:rPr lang="en-US" sz="2800" dirty="0" err="1" smtClean="0"/>
              <a:t>Petikan</a:t>
            </a:r>
            <a:r>
              <a:rPr lang="en-US" sz="2800" dirty="0" smtClean="0"/>
              <a:t> Guru </a:t>
            </a:r>
            <a:r>
              <a:rPr lang="en-US" sz="2800" dirty="0" err="1" smtClean="0"/>
              <a:t>Pengganti</a:t>
            </a:r>
            <a:r>
              <a:rPr lang="en-US" sz="2800" dirty="0" smtClean="0"/>
              <a:t> 26-30 April 2019</a:t>
            </a:r>
          </a:p>
          <a:p>
            <a:pPr>
              <a:buAutoNum type="arabicPeriod"/>
            </a:pPr>
            <a:r>
              <a:rPr lang="en-US" sz="2800" dirty="0" err="1" smtClean="0"/>
              <a:t>Penyampaian</a:t>
            </a:r>
            <a:r>
              <a:rPr lang="en-US" sz="2800" dirty="0" smtClean="0"/>
              <a:t> SK </a:t>
            </a:r>
            <a:r>
              <a:rPr lang="en-US" sz="2800" dirty="0" smtClean="0"/>
              <a:t>9 </a:t>
            </a:r>
            <a:r>
              <a:rPr lang="en-US" sz="2800" dirty="0" smtClean="0"/>
              <a:t>Mei 2019</a:t>
            </a:r>
          </a:p>
          <a:p>
            <a:pPr>
              <a:buAutoNum type="arabicPeriod"/>
            </a:pPr>
            <a:endParaRPr lang="en-US" sz="2800" dirty="0" smtClean="0"/>
          </a:p>
          <a:p>
            <a:pPr>
              <a:buAutoNum type="arabicPeriod"/>
            </a:pPr>
            <a:endParaRPr lang="en-US" sz="2800" dirty="0"/>
          </a:p>
        </p:txBody>
      </p:sp>
    </p:spTree>
    <p:extLst>
      <p:ext uri="{BB962C8B-B14F-4D97-AF65-F5344CB8AC3E}">
        <p14:creationId xmlns:p14="http://schemas.microsoft.com/office/powerpoint/2010/main" val="32426015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520940" cy="548640"/>
          </a:xfrm>
        </p:spPr>
        <p:txBody>
          <a:bodyPr/>
          <a:lstStyle/>
          <a:p>
            <a:r>
              <a:rPr lang="en-US" dirty="0" smtClean="0"/>
              <a:t>LAIN – LAIN :</a:t>
            </a:r>
            <a:endParaRPr lang="en-US" dirty="0"/>
          </a:p>
        </p:txBody>
      </p:sp>
      <p:sp>
        <p:nvSpPr>
          <p:cNvPr id="3" name="Content Placeholder 2"/>
          <p:cNvSpPr>
            <a:spLocks noGrp="1"/>
          </p:cNvSpPr>
          <p:nvPr>
            <p:ph idx="1"/>
          </p:nvPr>
        </p:nvSpPr>
        <p:spPr>
          <a:xfrm>
            <a:off x="107504" y="836712"/>
            <a:ext cx="8712968" cy="5904656"/>
          </a:xfrm>
        </p:spPr>
        <p:txBody>
          <a:bodyPr>
            <a:normAutofit fontScale="85000" lnSpcReduction="10000"/>
          </a:bodyPr>
          <a:lstStyle/>
          <a:p>
            <a:pPr marL="514350" indent="-514350">
              <a:buFont typeface="+mj-lt"/>
              <a:buAutoNum type="arabicPeriod"/>
            </a:pPr>
            <a:r>
              <a:rPr lang="en-US" sz="2800" dirty="0" err="1" smtClean="0"/>
              <a:t>Perka</a:t>
            </a:r>
            <a:r>
              <a:rPr lang="en-US" sz="2800" dirty="0" smtClean="0"/>
              <a:t> </a:t>
            </a:r>
            <a:r>
              <a:rPr lang="en-US" sz="2800" dirty="0" err="1" smtClean="0"/>
              <a:t>Dinas</a:t>
            </a:r>
            <a:r>
              <a:rPr lang="en-US" sz="2800" dirty="0" smtClean="0"/>
              <a:t> </a:t>
            </a:r>
            <a:r>
              <a:rPr lang="en-US" sz="2800" dirty="0" err="1" smtClean="0"/>
              <a:t>Nomor</a:t>
            </a:r>
            <a:r>
              <a:rPr lang="en-US" sz="2800" dirty="0" smtClean="0"/>
              <a:t> 052 </a:t>
            </a:r>
            <a:r>
              <a:rPr lang="en-US" sz="2800" dirty="0" err="1" smtClean="0"/>
              <a:t>Tahun</a:t>
            </a:r>
            <a:r>
              <a:rPr lang="en-US" sz="2800" dirty="0" smtClean="0"/>
              <a:t> 2019, Surat </a:t>
            </a:r>
            <a:r>
              <a:rPr lang="en-US" sz="2800" dirty="0" err="1" smtClean="0"/>
              <a:t>Edaran</a:t>
            </a:r>
            <a:r>
              <a:rPr lang="en-US" sz="2800" dirty="0" smtClean="0"/>
              <a:t>, </a:t>
            </a:r>
            <a:r>
              <a:rPr lang="en-US" sz="2800" dirty="0" err="1" smtClean="0"/>
              <a:t>lampiran</a:t>
            </a:r>
            <a:r>
              <a:rPr lang="en-US" sz="2800" dirty="0" smtClean="0"/>
              <a:t> </a:t>
            </a:r>
            <a:r>
              <a:rPr lang="en-US" sz="2800" dirty="0" err="1" smtClean="0"/>
              <a:t>surat</a:t>
            </a:r>
            <a:r>
              <a:rPr lang="en-US" sz="2800" dirty="0" smtClean="0"/>
              <a:t> </a:t>
            </a:r>
            <a:r>
              <a:rPr lang="en-US" sz="2800" dirty="0" err="1" smtClean="0"/>
              <a:t>edaran</a:t>
            </a:r>
            <a:r>
              <a:rPr lang="en-US" sz="2800" dirty="0" smtClean="0"/>
              <a:t>, </a:t>
            </a:r>
            <a:r>
              <a:rPr lang="en-US" sz="2800" dirty="0" err="1" smtClean="0"/>
              <a:t>Analisis</a:t>
            </a:r>
            <a:r>
              <a:rPr lang="en-US" sz="2800" dirty="0" smtClean="0"/>
              <a:t> </a:t>
            </a:r>
            <a:r>
              <a:rPr lang="en-US" sz="2800" dirty="0" err="1" smtClean="0"/>
              <a:t>Kebutuhan</a:t>
            </a:r>
            <a:r>
              <a:rPr lang="en-US" sz="2800" dirty="0" smtClean="0"/>
              <a:t> Guru, </a:t>
            </a:r>
            <a:r>
              <a:rPr lang="en-US" sz="2800" dirty="0" err="1" smtClean="0"/>
              <a:t>dan</a:t>
            </a:r>
            <a:r>
              <a:rPr lang="en-US" sz="2800" dirty="0" smtClean="0"/>
              <a:t> </a:t>
            </a:r>
            <a:r>
              <a:rPr lang="en-US" sz="2800" dirty="0" err="1" smtClean="0"/>
              <a:t>Daftar</a:t>
            </a:r>
            <a:r>
              <a:rPr lang="en-US" sz="2800" dirty="0" smtClean="0"/>
              <a:t> Nama </a:t>
            </a:r>
            <a:r>
              <a:rPr lang="en-US" sz="2800" dirty="0" err="1" smtClean="0"/>
              <a:t>Calon</a:t>
            </a:r>
            <a:r>
              <a:rPr lang="en-US" sz="2800" dirty="0" smtClean="0"/>
              <a:t> Guru </a:t>
            </a:r>
            <a:r>
              <a:rPr lang="en-US" sz="2800" dirty="0" err="1" smtClean="0"/>
              <a:t>Pengganti</a:t>
            </a:r>
            <a:r>
              <a:rPr lang="en-US" sz="2800" dirty="0" smtClean="0"/>
              <a:t> </a:t>
            </a:r>
            <a:r>
              <a:rPr lang="en-US" sz="2800" dirty="0" err="1" smtClean="0"/>
              <a:t>dapat</a:t>
            </a:r>
            <a:r>
              <a:rPr lang="en-US" sz="2800" dirty="0" smtClean="0"/>
              <a:t> </a:t>
            </a:r>
            <a:r>
              <a:rPr lang="en-US" sz="2800" dirty="0" err="1" smtClean="0"/>
              <a:t>diunduh</a:t>
            </a:r>
            <a:r>
              <a:rPr lang="en-US" sz="2800" dirty="0" smtClean="0"/>
              <a:t> di </a:t>
            </a:r>
            <a:r>
              <a:rPr lang="en-US" sz="2800" dirty="0" err="1" smtClean="0"/>
              <a:t>Laman</a:t>
            </a:r>
            <a:r>
              <a:rPr lang="en-US" sz="2800" dirty="0" smtClean="0"/>
              <a:t> Website </a:t>
            </a:r>
            <a:r>
              <a:rPr lang="en-US" sz="2800" dirty="0" err="1" smtClean="0"/>
              <a:t>Dinas</a:t>
            </a:r>
            <a:r>
              <a:rPr lang="en-US" sz="2800" dirty="0" smtClean="0"/>
              <a:t> </a:t>
            </a:r>
            <a:r>
              <a:rPr lang="en-US" sz="2800" dirty="0" err="1" smtClean="0"/>
              <a:t>Dikpora</a:t>
            </a:r>
            <a:r>
              <a:rPr lang="en-US" sz="2800" dirty="0" smtClean="0"/>
              <a:t> </a:t>
            </a:r>
            <a:r>
              <a:rPr lang="en-US" sz="2800" dirty="0" err="1" smtClean="0"/>
              <a:t>dengan</a:t>
            </a:r>
            <a:r>
              <a:rPr lang="en-US" sz="2800" dirty="0" smtClean="0"/>
              <a:t> </a:t>
            </a:r>
            <a:r>
              <a:rPr lang="en-US" sz="2800" dirty="0" err="1" smtClean="0"/>
              <a:t>alamat</a:t>
            </a:r>
            <a:r>
              <a:rPr lang="en-US" sz="2800" dirty="0" smtClean="0"/>
              <a:t> di pendidikan.gunungkidulkab.go.id </a:t>
            </a:r>
            <a:r>
              <a:rPr lang="en-US" sz="2800" dirty="0" err="1" smtClean="0"/>
              <a:t>pada</a:t>
            </a:r>
            <a:r>
              <a:rPr lang="en-US" sz="2800" dirty="0" smtClean="0"/>
              <a:t> menu Download =&gt; </a:t>
            </a:r>
            <a:r>
              <a:rPr lang="en-US" sz="2800" dirty="0" err="1" smtClean="0"/>
              <a:t>Pengumuman</a:t>
            </a:r>
            <a:r>
              <a:rPr lang="en-US" sz="2800" dirty="0"/>
              <a:t>;</a:t>
            </a:r>
            <a:endParaRPr lang="en-US" sz="2800" dirty="0" smtClean="0"/>
          </a:p>
          <a:p>
            <a:pPr marL="514350" indent="-514350">
              <a:buFont typeface="+mj-lt"/>
              <a:buAutoNum type="arabicPeriod"/>
            </a:pPr>
            <a:r>
              <a:rPr lang="en-US" sz="2800" dirty="0" err="1" smtClean="0"/>
              <a:t>Analisis</a:t>
            </a:r>
            <a:r>
              <a:rPr lang="en-US" sz="2800" dirty="0" smtClean="0"/>
              <a:t> </a:t>
            </a:r>
            <a:r>
              <a:rPr lang="en-US" sz="2800" dirty="0" err="1" smtClean="0"/>
              <a:t>Kebutuhan</a:t>
            </a:r>
            <a:r>
              <a:rPr lang="en-US" sz="2800" dirty="0" smtClean="0"/>
              <a:t> Guru SD </a:t>
            </a:r>
            <a:r>
              <a:rPr lang="en-US" sz="2800" dirty="0" err="1" smtClean="0"/>
              <a:t>disesuiakan</a:t>
            </a:r>
            <a:r>
              <a:rPr lang="en-US" sz="2800" dirty="0" smtClean="0"/>
              <a:t> </a:t>
            </a:r>
            <a:r>
              <a:rPr lang="en-US" sz="2800" dirty="0" err="1" smtClean="0"/>
              <a:t>dengan</a:t>
            </a:r>
            <a:r>
              <a:rPr lang="en-US" sz="2800" dirty="0" smtClean="0"/>
              <a:t> SK </a:t>
            </a:r>
            <a:r>
              <a:rPr lang="en-US" sz="2800" dirty="0" err="1" smtClean="0"/>
              <a:t>Pembagian</a:t>
            </a:r>
            <a:r>
              <a:rPr lang="en-US" sz="2800" dirty="0" smtClean="0"/>
              <a:t> </a:t>
            </a:r>
            <a:r>
              <a:rPr lang="en-US" sz="2800" dirty="0" err="1" smtClean="0"/>
              <a:t>Tugas</a:t>
            </a:r>
            <a:r>
              <a:rPr lang="en-US" sz="2800" dirty="0" smtClean="0"/>
              <a:t> </a:t>
            </a:r>
            <a:r>
              <a:rPr lang="en-US" sz="2800" dirty="0" err="1" smtClean="0"/>
              <a:t>Mengajar</a:t>
            </a:r>
            <a:r>
              <a:rPr lang="en-US" sz="2800" dirty="0" smtClean="0"/>
              <a:t> </a:t>
            </a:r>
            <a:r>
              <a:rPr lang="en-US" sz="2800" dirty="0" err="1" smtClean="0"/>
              <a:t>Terakhir</a:t>
            </a:r>
            <a:r>
              <a:rPr lang="en-US" sz="2800" dirty="0" smtClean="0"/>
              <a:t> ( </a:t>
            </a:r>
            <a:r>
              <a:rPr lang="en-US" sz="2800" dirty="0" err="1" smtClean="0"/>
              <a:t>setelah</a:t>
            </a:r>
            <a:r>
              <a:rPr lang="en-US" sz="2800" dirty="0" smtClean="0"/>
              <a:t> CPNS </a:t>
            </a:r>
            <a:r>
              <a:rPr lang="en-US" sz="2800" dirty="0" err="1" smtClean="0"/>
              <a:t>masuk</a:t>
            </a:r>
            <a:r>
              <a:rPr lang="en-US" sz="2800" dirty="0" smtClean="0"/>
              <a:t>);</a:t>
            </a:r>
          </a:p>
          <a:p>
            <a:pPr marL="514350" indent="-514350">
              <a:buFont typeface="+mj-lt"/>
              <a:buAutoNum type="arabicPeriod"/>
            </a:pPr>
            <a:r>
              <a:rPr lang="en-US" sz="2800" dirty="0" err="1" smtClean="0"/>
              <a:t>Tugas</a:t>
            </a:r>
            <a:r>
              <a:rPr lang="en-US" sz="2800" dirty="0" smtClean="0"/>
              <a:t> </a:t>
            </a:r>
            <a:r>
              <a:rPr lang="en-US" sz="2800" dirty="0" err="1" smtClean="0"/>
              <a:t>Korwil</a:t>
            </a:r>
            <a:r>
              <a:rPr lang="en-US" sz="2800" dirty="0" smtClean="0"/>
              <a:t> </a:t>
            </a:r>
            <a:r>
              <a:rPr lang="en-US" sz="2800" dirty="0" err="1" smtClean="0"/>
              <a:t>melakukan</a:t>
            </a:r>
            <a:r>
              <a:rPr lang="en-US" sz="2800" dirty="0" smtClean="0"/>
              <a:t> </a:t>
            </a:r>
            <a:r>
              <a:rPr lang="en-US" sz="2800" dirty="0" err="1" smtClean="0"/>
              <a:t>Verval</a:t>
            </a:r>
            <a:r>
              <a:rPr lang="en-US" sz="2800" dirty="0" smtClean="0"/>
              <a:t> </a:t>
            </a:r>
            <a:r>
              <a:rPr lang="en-US" sz="2800" dirty="0" err="1" smtClean="0"/>
              <a:t>berkas</a:t>
            </a:r>
            <a:r>
              <a:rPr lang="en-US" sz="2800" dirty="0" smtClean="0"/>
              <a:t>, </a:t>
            </a:r>
            <a:r>
              <a:rPr lang="en-US" sz="2800" dirty="0" err="1" smtClean="0"/>
              <a:t>dan</a:t>
            </a:r>
            <a:r>
              <a:rPr lang="en-US" sz="2800" dirty="0" smtClean="0"/>
              <a:t> </a:t>
            </a:r>
            <a:r>
              <a:rPr lang="en-US" sz="2800" dirty="0" err="1" smtClean="0"/>
              <a:t>ceklist</a:t>
            </a:r>
            <a:r>
              <a:rPr lang="en-US" sz="2800" dirty="0" smtClean="0"/>
              <a:t> </a:t>
            </a:r>
            <a:r>
              <a:rPr lang="en-US" sz="2800" dirty="0" err="1" smtClean="0"/>
              <a:t>kelengkapan</a:t>
            </a:r>
            <a:r>
              <a:rPr lang="en-US" sz="2800" dirty="0" smtClean="0"/>
              <a:t> </a:t>
            </a:r>
            <a:r>
              <a:rPr lang="en-US" sz="2800" dirty="0" err="1" smtClean="0"/>
              <a:t>berkas</a:t>
            </a:r>
            <a:r>
              <a:rPr lang="en-US" sz="2800" dirty="0" smtClean="0"/>
              <a:t>, </a:t>
            </a:r>
            <a:r>
              <a:rPr lang="en-US" sz="2800" dirty="0" err="1" smtClean="0"/>
              <a:t>merekap</a:t>
            </a:r>
            <a:r>
              <a:rPr lang="en-US" sz="2800" dirty="0" smtClean="0"/>
              <a:t> </a:t>
            </a:r>
            <a:r>
              <a:rPr lang="en-US" sz="2800" dirty="0" err="1" smtClean="0"/>
              <a:t>Analisis</a:t>
            </a:r>
            <a:r>
              <a:rPr lang="en-US" sz="2800" dirty="0" smtClean="0"/>
              <a:t> </a:t>
            </a:r>
            <a:r>
              <a:rPr lang="en-US" sz="2800" dirty="0" err="1" smtClean="0"/>
              <a:t>Kebutuhan</a:t>
            </a:r>
            <a:r>
              <a:rPr lang="en-US" sz="2800" dirty="0" smtClean="0"/>
              <a:t> Guru </a:t>
            </a:r>
            <a:r>
              <a:rPr lang="en-US" sz="2800" dirty="0" err="1" smtClean="0"/>
              <a:t>dan</a:t>
            </a:r>
            <a:r>
              <a:rPr lang="en-US" sz="2800" dirty="0" smtClean="0"/>
              <a:t> </a:t>
            </a:r>
            <a:r>
              <a:rPr lang="en-US" sz="2800" dirty="0" err="1" smtClean="0"/>
              <a:t>Daftar</a:t>
            </a:r>
            <a:r>
              <a:rPr lang="en-US" sz="2800" dirty="0" smtClean="0"/>
              <a:t> Nama </a:t>
            </a:r>
            <a:r>
              <a:rPr lang="en-US" sz="2800" dirty="0" err="1" smtClean="0"/>
              <a:t>Calon</a:t>
            </a:r>
            <a:r>
              <a:rPr lang="en-US" sz="2800" dirty="0" smtClean="0"/>
              <a:t> Guru </a:t>
            </a:r>
            <a:r>
              <a:rPr lang="en-US" sz="2800" dirty="0" err="1" smtClean="0"/>
              <a:t>Pengganti</a:t>
            </a:r>
            <a:r>
              <a:rPr lang="en-US" sz="2800" dirty="0" smtClean="0"/>
              <a:t> </a:t>
            </a:r>
            <a:r>
              <a:rPr lang="en-US" sz="2800" dirty="0" err="1" smtClean="0"/>
              <a:t>dalam</a:t>
            </a:r>
            <a:r>
              <a:rPr lang="en-US" sz="2800" dirty="0" smtClean="0"/>
              <a:t> </a:t>
            </a:r>
            <a:r>
              <a:rPr lang="en-US" sz="2800" dirty="0" err="1" smtClean="0"/>
              <a:t>satu</a:t>
            </a:r>
            <a:r>
              <a:rPr lang="en-US" sz="2800" dirty="0" smtClean="0"/>
              <a:t> file;</a:t>
            </a:r>
          </a:p>
          <a:p>
            <a:pPr marL="514350" indent="-514350">
              <a:buFont typeface="+mj-lt"/>
              <a:buAutoNum type="arabicPeriod"/>
            </a:pPr>
            <a:r>
              <a:rPr lang="en-US" sz="2800" dirty="0" err="1" smtClean="0"/>
              <a:t>Pengumpulan</a:t>
            </a:r>
            <a:r>
              <a:rPr lang="en-US" sz="2800" dirty="0" smtClean="0"/>
              <a:t> </a:t>
            </a:r>
            <a:r>
              <a:rPr lang="en-US" sz="2800" dirty="0" err="1" smtClean="0"/>
              <a:t>berkas</a:t>
            </a:r>
            <a:r>
              <a:rPr lang="en-US" sz="2800" dirty="0" smtClean="0"/>
              <a:t> </a:t>
            </a:r>
            <a:r>
              <a:rPr lang="en-US" sz="2800" dirty="0" err="1" smtClean="0"/>
              <a:t>berakhir</a:t>
            </a:r>
            <a:r>
              <a:rPr lang="en-US" sz="2800" dirty="0" smtClean="0"/>
              <a:t> </a:t>
            </a:r>
            <a:r>
              <a:rPr lang="en-US" sz="2800" dirty="0" err="1" smtClean="0"/>
              <a:t>tanggal</a:t>
            </a:r>
            <a:r>
              <a:rPr lang="en-US" sz="2800" dirty="0" smtClean="0"/>
              <a:t> 16 April 2019, di </a:t>
            </a:r>
            <a:r>
              <a:rPr lang="en-US" sz="2800" dirty="0" err="1" smtClean="0"/>
              <a:t>Korwilcam</a:t>
            </a:r>
            <a:r>
              <a:rPr lang="en-US" sz="2800" dirty="0" smtClean="0"/>
              <a:t> </a:t>
            </a:r>
            <a:r>
              <a:rPr lang="en-US" sz="2800" dirty="0" err="1" smtClean="0"/>
              <a:t>masing-masing</a:t>
            </a:r>
            <a:r>
              <a:rPr lang="en-US" sz="2800" dirty="0" smtClean="0"/>
              <a:t>;</a:t>
            </a:r>
          </a:p>
          <a:p>
            <a:pPr marL="514350" indent="-514350" algn="just">
              <a:buFont typeface="+mj-lt"/>
              <a:buAutoNum type="arabicPeriod"/>
            </a:pPr>
            <a:r>
              <a:rPr lang="en-US" sz="2800" dirty="0"/>
              <a:t>Guru SMP ASN </a:t>
            </a:r>
            <a:r>
              <a:rPr lang="en-US" sz="2800" dirty="0" err="1"/>
              <a:t>dan</a:t>
            </a:r>
            <a:r>
              <a:rPr lang="en-US" sz="2800" dirty="0"/>
              <a:t> </a:t>
            </a:r>
            <a:r>
              <a:rPr lang="en-US" sz="2800" dirty="0" err="1"/>
              <a:t>Tambah</a:t>
            </a:r>
            <a:r>
              <a:rPr lang="en-US" sz="2800" dirty="0"/>
              <a:t> Jam </a:t>
            </a:r>
            <a:r>
              <a:rPr lang="en-US" sz="2800" dirty="0" err="1"/>
              <a:t>dimasukkan</a:t>
            </a:r>
            <a:r>
              <a:rPr lang="en-US" sz="2800" dirty="0"/>
              <a:t>/</a:t>
            </a:r>
            <a:r>
              <a:rPr lang="en-US" sz="2800" dirty="0" err="1"/>
              <a:t>dihitung</a:t>
            </a:r>
            <a:r>
              <a:rPr lang="en-US" sz="2800" dirty="0"/>
              <a:t> </a:t>
            </a:r>
            <a:r>
              <a:rPr lang="en-US" sz="2800" dirty="0" err="1"/>
              <a:t>sebagai</a:t>
            </a:r>
            <a:r>
              <a:rPr lang="en-US" sz="2800" dirty="0"/>
              <a:t> KEADAAN di </a:t>
            </a:r>
            <a:r>
              <a:rPr lang="en-US" sz="2800" dirty="0" err="1"/>
              <a:t>Analisis</a:t>
            </a:r>
            <a:r>
              <a:rPr lang="en-US" sz="2800" dirty="0"/>
              <a:t> </a:t>
            </a:r>
            <a:r>
              <a:rPr lang="en-US" sz="2800" dirty="0" err="1"/>
              <a:t>Kebutuhan</a:t>
            </a:r>
            <a:r>
              <a:rPr lang="en-US" sz="2800" dirty="0"/>
              <a:t> Guru, </a:t>
            </a:r>
            <a:r>
              <a:rPr lang="en-US" sz="2800" dirty="0" err="1"/>
              <a:t>dan</a:t>
            </a:r>
            <a:r>
              <a:rPr lang="en-US" sz="2800" dirty="0"/>
              <a:t> </a:t>
            </a:r>
            <a:r>
              <a:rPr lang="en-US" sz="2800" dirty="0" err="1"/>
              <a:t>pada</a:t>
            </a:r>
            <a:r>
              <a:rPr lang="en-US" sz="2800" dirty="0"/>
              <a:t> </a:t>
            </a:r>
            <a:r>
              <a:rPr lang="en-US" sz="2800" dirty="0" err="1"/>
              <a:t>kolom</a:t>
            </a:r>
            <a:r>
              <a:rPr lang="en-US" sz="2800" dirty="0"/>
              <a:t> KETERANGAN </a:t>
            </a:r>
            <a:r>
              <a:rPr lang="en-US" sz="2800" dirty="0" err="1"/>
              <a:t>diberi</a:t>
            </a:r>
            <a:r>
              <a:rPr lang="en-US" sz="2800" dirty="0"/>
              <a:t> </a:t>
            </a:r>
            <a:r>
              <a:rPr lang="en-US" sz="2800" dirty="0" err="1"/>
              <a:t>penjelasan</a:t>
            </a:r>
            <a:r>
              <a:rPr lang="en-US" sz="2800" dirty="0"/>
              <a:t> </a:t>
            </a:r>
            <a:r>
              <a:rPr lang="en-US" sz="2800" dirty="0" err="1"/>
              <a:t>berapa</a:t>
            </a:r>
            <a:r>
              <a:rPr lang="en-US" sz="2800" dirty="0"/>
              <a:t> JPL </a:t>
            </a:r>
            <a:r>
              <a:rPr lang="en-US" sz="2800" dirty="0" err="1"/>
              <a:t>penambahan</a:t>
            </a:r>
            <a:r>
              <a:rPr lang="en-US" sz="2800" dirty="0"/>
              <a:t> </a:t>
            </a:r>
            <a:r>
              <a:rPr lang="en-US" sz="2800" dirty="0" err="1"/>
              <a:t>jamnya</a:t>
            </a:r>
            <a:r>
              <a:rPr lang="en-US" sz="2800" dirty="0"/>
              <a:t>.</a:t>
            </a:r>
          </a:p>
          <a:p>
            <a:pPr marL="514350" indent="-514350">
              <a:buFont typeface="+mj-lt"/>
              <a:buAutoNum type="arabicPeriod"/>
            </a:pPr>
            <a:endParaRPr lang="en-US" sz="2800" dirty="0" smtClean="0"/>
          </a:p>
          <a:p>
            <a:pPr marL="514350" indent="-514350">
              <a:buFont typeface="+mj-lt"/>
              <a:buAutoNum type="arabicPeriod"/>
            </a:pPr>
            <a:endParaRPr lang="en-US" sz="2800" dirty="0"/>
          </a:p>
        </p:txBody>
      </p:sp>
    </p:spTree>
    <p:extLst>
      <p:ext uri="{BB962C8B-B14F-4D97-AF65-F5344CB8AC3E}">
        <p14:creationId xmlns:p14="http://schemas.microsoft.com/office/powerpoint/2010/main" val="42549463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PEMBERKASAN GURU PENGGANTI :</a:t>
            </a:r>
            <a:endParaRPr lang="en-US" dirty="0"/>
          </a:p>
        </p:txBody>
      </p:sp>
      <p:sp>
        <p:nvSpPr>
          <p:cNvPr id="3" name="Content Placeholder 2"/>
          <p:cNvSpPr>
            <a:spLocks noGrp="1"/>
          </p:cNvSpPr>
          <p:nvPr>
            <p:ph idx="1"/>
          </p:nvPr>
        </p:nvSpPr>
        <p:spPr>
          <a:xfrm>
            <a:off x="395536" y="1100628"/>
            <a:ext cx="8568952" cy="5424716"/>
          </a:xfrm>
        </p:spPr>
        <p:txBody>
          <a:bodyPr>
            <a:normAutofit/>
          </a:bodyPr>
          <a:lstStyle/>
          <a:p>
            <a:pPr marL="514350" indent="-514350">
              <a:buFont typeface="+mj-lt"/>
              <a:buAutoNum type="arabicPeriod"/>
            </a:pPr>
            <a:r>
              <a:rPr lang="en-US" sz="2800" dirty="0" err="1" smtClean="0"/>
              <a:t>Waktu</a:t>
            </a:r>
            <a:r>
              <a:rPr lang="en-US" sz="2800" dirty="0" smtClean="0"/>
              <a:t> </a:t>
            </a:r>
            <a:r>
              <a:rPr lang="en-US" sz="2800" dirty="0" err="1" smtClean="0"/>
              <a:t>pemberkasan</a:t>
            </a:r>
            <a:r>
              <a:rPr lang="en-US" sz="2800" dirty="0" smtClean="0"/>
              <a:t> </a:t>
            </a:r>
            <a:r>
              <a:rPr lang="en-US" sz="2800" dirty="0" err="1" smtClean="0"/>
              <a:t>Senin</a:t>
            </a:r>
            <a:r>
              <a:rPr lang="en-US" sz="2800" dirty="0" smtClean="0"/>
              <a:t>, 20 Mei 2019 </a:t>
            </a:r>
            <a:r>
              <a:rPr lang="en-US" sz="2800" dirty="0" err="1" smtClean="0"/>
              <a:t>melalui</a:t>
            </a:r>
            <a:r>
              <a:rPr lang="en-US" sz="2800" dirty="0" smtClean="0"/>
              <a:t> </a:t>
            </a:r>
            <a:r>
              <a:rPr lang="en-US" sz="2800" dirty="0" err="1" smtClean="0"/>
              <a:t>Korwil</a:t>
            </a:r>
            <a:r>
              <a:rPr lang="en-US" sz="2800" dirty="0" smtClean="0"/>
              <a:t> </a:t>
            </a:r>
            <a:r>
              <a:rPr lang="en-US" sz="2800" dirty="0" err="1" smtClean="0"/>
              <a:t>masing-masing</a:t>
            </a:r>
            <a:r>
              <a:rPr lang="en-US" sz="2800" dirty="0" smtClean="0"/>
              <a:t> </a:t>
            </a:r>
            <a:r>
              <a:rPr lang="en-US" sz="2800" dirty="0" err="1" smtClean="0"/>
              <a:t>dikirim</a:t>
            </a:r>
            <a:r>
              <a:rPr lang="en-US" sz="2800" dirty="0" smtClean="0"/>
              <a:t> </a:t>
            </a:r>
            <a:r>
              <a:rPr lang="en-US" sz="2800" dirty="0" err="1" smtClean="0"/>
              <a:t>ke</a:t>
            </a:r>
            <a:r>
              <a:rPr lang="en-US" sz="2800" dirty="0" smtClean="0"/>
              <a:t> </a:t>
            </a:r>
            <a:r>
              <a:rPr lang="en-US" sz="2800" dirty="0" err="1" smtClean="0"/>
              <a:t>Bidang</a:t>
            </a:r>
            <a:r>
              <a:rPr lang="en-US" sz="2800" dirty="0" smtClean="0"/>
              <a:t> </a:t>
            </a:r>
            <a:r>
              <a:rPr lang="en-US" sz="2800" dirty="0" err="1" smtClean="0"/>
              <a:t>Ketenagaan</a:t>
            </a:r>
            <a:r>
              <a:rPr lang="en-US" sz="2800" dirty="0" smtClean="0"/>
              <a:t> (Mas Tri)</a:t>
            </a:r>
          </a:p>
          <a:p>
            <a:pPr marL="514350" indent="-514350">
              <a:buFont typeface="+mj-lt"/>
              <a:buAutoNum type="arabicPeriod"/>
            </a:pPr>
            <a:r>
              <a:rPr lang="en-US" sz="2800" dirty="0" err="1" smtClean="0"/>
              <a:t>Pemberkasan</a:t>
            </a:r>
            <a:r>
              <a:rPr lang="en-US" sz="2800" dirty="0" smtClean="0"/>
              <a:t> </a:t>
            </a:r>
            <a:r>
              <a:rPr lang="en-US" sz="2800" dirty="0" err="1" smtClean="0"/>
              <a:t>berisi</a:t>
            </a:r>
            <a:r>
              <a:rPr lang="en-US" sz="2800" dirty="0" smtClean="0"/>
              <a:t> Surat </a:t>
            </a:r>
            <a:r>
              <a:rPr lang="en-US" sz="2800" dirty="0" err="1" smtClean="0"/>
              <a:t>Perjanjian</a:t>
            </a:r>
            <a:r>
              <a:rPr lang="en-US" sz="2800" dirty="0" smtClean="0"/>
              <a:t> </a:t>
            </a:r>
            <a:r>
              <a:rPr lang="en-US" sz="2800" dirty="0" err="1" smtClean="0"/>
              <a:t>Kontrak</a:t>
            </a:r>
            <a:r>
              <a:rPr lang="en-US" sz="2800" dirty="0" smtClean="0"/>
              <a:t> </a:t>
            </a:r>
            <a:r>
              <a:rPr lang="en-US" sz="2800" dirty="0" err="1" smtClean="0"/>
              <a:t>Kerja</a:t>
            </a:r>
            <a:r>
              <a:rPr lang="en-US" sz="2800" dirty="0" smtClean="0"/>
              <a:t> </a:t>
            </a:r>
            <a:r>
              <a:rPr lang="en-US" sz="2800" dirty="0" err="1" smtClean="0"/>
              <a:t>rangkap</a:t>
            </a:r>
            <a:r>
              <a:rPr lang="en-US" sz="2800" dirty="0" smtClean="0"/>
              <a:t> 3, </a:t>
            </a:r>
            <a:r>
              <a:rPr lang="en-US" sz="2800" dirty="0" err="1" smtClean="0"/>
              <a:t>lembar</a:t>
            </a:r>
            <a:r>
              <a:rPr lang="en-US" sz="2800" dirty="0" smtClean="0"/>
              <a:t> 1 </a:t>
            </a:r>
            <a:r>
              <a:rPr lang="en-US" sz="2800" dirty="0" err="1" smtClean="0"/>
              <a:t>bermeterai</a:t>
            </a:r>
            <a:r>
              <a:rPr lang="en-US" sz="2800" dirty="0" smtClean="0"/>
              <a:t> 6.000 di </a:t>
            </a:r>
            <a:r>
              <a:rPr lang="en-US" sz="2800" dirty="0" err="1" smtClean="0"/>
              <a:t>Pihak</a:t>
            </a:r>
            <a:r>
              <a:rPr lang="en-US" sz="2800" dirty="0" smtClean="0"/>
              <a:t> I, </a:t>
            </a:r>
            <a:r>
              <a:rPr lang="en-US" sz="2800" dirty="0" err="1" smtClean="0"/>
              <a:t>lembar</a:t>
            </a:r>
            <a:r>
              <a:rPr lang="en-US" sz="2800" dirty="0" smtClean="0"/>
              <a:t> 2 </a:t>
            </a:r>
            <a:r>
              <a:rPr lang="en-US" sz="2800" dirty="0" err="1" smtClean="0"/>
              <a:t>bermeterai</a:t>
            </a:r>
            <a:r>
              <a:rPr lang="en-US" sz="2800" dirty="0" smtClean="0"/>
              <a:t> 6.000 di </a:t>
            </a:r>
            <a:r>
              <a:rPr lang="en-US" sz="2800" dirty="0" err="1" smtClean="0"/>
              <a:t>Pihak</a:t>
            </a:r>
            <a:r>
              <a:rPr lang="en-US" sz="2800" dirty="0" smtClean="0"/>
              <a:t> II, </a:t>
            </a:r>
            <a:r>
              <a:rPr lang="en-US" sz="2800" dirty="0" err="1" smtClean="0"/>
              <a:t>dan</a:t>
            </a:r>
            <a:r>
              <a:rPr lang="en-US" sz="2800" dirty="0" smtClean="0"/>
              <a:t> </a:t>
            </a:r>
            <a:r>
              <a:rPr lang="en-US" sz="2800" dirty="0" err="1" smtClean="0"/>
              <a:t>lembar</a:t>
            </a:r>
            <a:r>
              <a:rPr lang="en-US" sz="2800" dirty="0" smtClean="0"/>
              <a:t> 3 </a:t>
            </a:r>
            <a:r>
              <a:rPr lang="en-US" sz="2800" dirty="0" err="1" smtClean="0"/>
              <a:t>tanpa</a:t>
            </a:r>
            <a:r>
              <a:rPr lang="en-US" sz="2800" dirty="0" smtClean="0"/>
              <a:t> </a:t>
            </a:r>
            <a:r>
              <a:rPr lang="en-US" sz="2800" dirty="0" err="1" smtClean="0"/>
              <a:t>meteri</a:t>
            </a:r>
            <a:r>
              <a:rPr lang="en-US" sz="2800" dirty="0" smtClean="0"/>
              <a:t>. </a:t>
            </a:r>
            <a:r>
              <a:rPr lang="en-US" sz="2800" dirty="0" err="1" smtClean="0"/>
              <a:t>Semua</a:t>
            </a:r>
            <a:r>
              <a:rPr lang="en-US" sz="2800" dirty="0" smtClean="0"/>
              <a:t> </a:t>
            </a:r>
            <a:r>
              <a:rPr lang="en-US" sz="2800" dirty="0" err="1" smtClean="0"/>
              <a:t>diketahui</a:t>
            </a:r>
            <a:r>
              <a:rPr lang="en-US" sz="2800" dirty="0" smtClean="0"/>
              <a:t> </a:t>
            </a:r>
            <a:r>
              <a:rPr lang="en-US" sz="2800" dirty="0" err="1" smtClean="0"/>
              <a:t>Kepala</a:t>
            </a:r>
            <a:r>
              <a:rPr lang="en-US" sz="2800" dirty="0" smtClean="0"/>
              <a:t> </a:t>
            </a:r>
            <a:r>
              <a:rPr lang="en-US" sz="2800" dirty="0" err="1" smtClean="0"/>
              <a:t>Dinas</a:t>
            </a:r>
            <a:r>
              <a:rPr lang="en-US" sz="2800" dirty="0" smtClean="0"/>
              <a:t> </a:t>
            </a:r>
            <a:r>
              <a:rPr lang="en-US" sz="2800" dirty="0" err="1" smtClean="0"/>
              <a:t>Dikpora</a:t>
            </a:r>
            <a:r>
              <a:rPr lang="en-US" sz="2800" dirty="0" smtClean="0"/>
              <a:t>,</a:t>
            </a:r>
          </a:p>
          <a:p>
            <a:pPr marL="514350" indent="-514350">
              <a:buFont typeface="+mj-lt"/>
              <a:buAutoNum type="arabicPeriod"/>
            </a:pPr>
            <a:r>
              <a:rPr lang="en-US" sz="2800" dirty="0" err="1" smtClean="0"/>
              <a:t>Kopy</a:t>
            </a:r>
            <a:r>
              <a:rPr lang="en-US" sz="2800" dirty="0" smtClean="0"/>
              <a:t> </a:t>
            </a:r>
            <a:r>
              <a:rPr lang="en-US" sz="2800" dirty="0" err="1" smtClean="0"/>
              <a:t>rekening</a:t>
            </a:r>
            <a:r>
              <a:rPr lang="en-US" sz="2800" dirty="0" smtClean="0"/>
              <a:t> Bank Daerah </a:t>
            </a:r>
            <a:r>
              <a:rPr lang="en-US" sz="2800" dirty="0" err="1" smtClean="0"/>
              <a:t>Gunungkidul</a:t>
            </a:r>
            <a:r>
              <a:rPr lang="en-US" sz="2800" dirty="0" smtClean="0"/>
              <a:t> </a:t>
            </a:r>
            <a:r>
              <a:rPr lang="en-US" sz="2800" dirty="0" err="1" smtClean="0"/>
              <a:t>rangkap</a:t>
            </a:r>
            <a:r>
              <a:rPr lang="en-US" sz="2800" dirty="0" smtClean="0"/>
              <a:t> 3</a:t>
            </a:r>
          </a:p>
          <a:p>
            <a:pPr marL="514350" indent="-514350">
              <a:buFont typeface="+mj-lt"/>
              <a:buAutoNum type="arabicPeriod"/>
            </a:pPr>
            <a:r>
              <a:rPr lang="en-US" sz="2800" dirty="0" err="1" smtClean="0"/>
              <a:t>Kopy</a:t>
            </a:r>
            <a:r>
              <a:rPr lang="en-US" sz="2800" dirty="0" smtClean="0"/>
              <a:t> SK Guru </a:t>
            </a:r>
            <a:r>
              <a:rPr lang="en-US" sz="2800" dirty="0" err="1" smtClean="0"/>
              <a:t>Pengganti</a:t>
            </a:r>
            <a:r>
              <a:rPr lang="en-US" sz="2800" dirty="0" smtClean="0"/>
              <a:t> </a:t>
            </a:r>
            <a:r>
              <a:rPr lang="en-US" sz="2800" dirty="0" err="1" smtClean="0"/>
              <a:t>rangkap</a:t>
            </a:r>
            <a:r>
              <a:rPr lang="en-US" sz="2800" dirty="0" smtClean="0"/>
              <a:t> 3</a:t>
            </a:r>
          </a:p>
          <a:p>
            <a:pPr marL="514350" indent="-514350">
              <a:buFont typeface="+mj-lt"/>
              <a:buAutoNum type="arabicPeriod"/>
            </a:pPr>
            <a:r>
              <a:rPr lang="en-US" sz="2800" dirty="0" err="1" smtClean="0"/>
              <a:t>Dimasukkan</a:t>
            </a:r>
            <a:r>
              <a:rPr lang="en-US" sz="2800" dirty="0" smtClean="0"/>
              <a:t> map </a:t>
            </a:r>
            <a:r>
              <a:rPr lang="en-US" sz="2800" dirty="0" err="1" smtClean="0"/>
              <a:t>biasa</a:t>
            </a:r>
            <a:r>
              <a:rPr lang="en-US" sz="2800" dirty="0" smtClean="0"/>
              <a:t> </a:t>
            </a:r>
            <a:r>
              <a:rPr lang="en-US" sz="2800" dirty="0" err="1" smtClean="0"/>
              <a:t>warna</a:t>
            </a:r>
            <a:r>
              <a:rPr lang="en-US" sz="2800" dirty="0" smtClean="0"/>
              <a:t> </a:t>
            </a:r>
            <a:r>
              <a:rPr lang="en-US" sz="2800" dirty="0" err="1" smtClean="0"/>
              <a:t>hijau</a:t>
            </a:r>
            <a:r>
              <a:rPr lang="en-US" sz="2800" dirty="0" smtClean="0"/>
              <a:t>.</a:t>
            </a:r>
          </a:p>
        </p:txBody>
      </p:sp>
    </p:spTree>
    <p:extLst>
      <p:ext uri="{BB962C8B-B14F-4D97-AF65-F5344CB8AC3E}">
        <p14:creationId xmlns:p14="http://schemas.microsoft.com/office/powerpoint/2010/main" val="824529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116632"/>
            <a:ext cx="7520940" cy="548640"/>
          </a:xfrm>
        </p:spPr>
        <p:txBody>
          <a:bodyPr/>
          <a:lstStyle/>
          <a:p>
            <a:r>
              <a:rPr lang="en-US" dirty="0" smtClean="0"/>
              <a:t>PEMINDAHAN DAPODIK  PINDAH SEKOLAH :</a:t>
            </a:r>
            <a:endParaRPr lang="en-US" dirty="0"/>
          </a:p>
        </p:txBody>
      </p:sp>
      <p:sp>
        <p:nvSpPr>
          <p:cNvPr id="3" name="Content Placeholder 2"/>
          <p:cNvSpPr>
            <a:spLocks noGrp="1"/>
          </p:cNvSpPr>
          <p:nvPr>
            <p:ph idx="1"/>
          </p:nvPr>
        </p:nvSpPr>
        <p:spPr>
          <a:xfrm>
            <a:off x="107504" y="836712"/>
            <a:ext cx="8712968" cy="5904656"/>
          </a:xfrm>
        </p:spPr>
        <p:txBody>
          <a:bodyPr>
            <a:normAutofit/>
          </a:bodyPr>
          <a:lstStyle/>
          <a:p>
            <a:pPr marL="514350" indent="-514350">
              <a:buFont typeface="+mj-lt"/>
              <a:buAutoNum type="arabicPeriod"/>
            </a:pPr>
            <a:r>
              <a:rPr lang="en-US" sz="2800" dirty="0" err="1" smtClean="0"/>
              <a:t>Kopy</a:t>
            </a:r>
            <a:r>
              <a:rPr lang="en-US" sz="2800" dirty="0" smtClean="0"/>
              <a:t> SK Guru </a:t>
            </a:r>
            <a:r>
              <a:rPr lang="en-US" sz="2800" dirty="0" err="1" smtClean="0"/>
              <a:t>Pengganti</a:t>
            </a:r>
            <a:endParaRPr lang="en-US" sz="2800" dirty="0" smtClean="0"/>
          </a:p>
          <a:p>
            <a:pPr marL="514350" indent="-514350">
              <a:buFont typeface="+mj-lt"/>
              <a:buAutoNum type="arabicPeriod"/>
            </a:pPr>
            <a:r>
              <a:rPr lang="en-US" sz="2800" dirty="0" err="1" smtClean="0"/>
              <a:t>Kopy</a:t>
            </a:r>
            <a:r>
              <a:rPr lang="en-US" sz="2800" dirty="0" smtClean="0"/>
              <a:t> </a:t>
            </a:r>
            <a:r>
              <a:rPr lang="en-US" sz="2800" dirty="0" err="1" smtClean="0"/>
              <a:t>Ijasah</a:t>
            </a:r>
            <a:r>
              <a:rPr lang="en-US" sz="2800" dirty="0" smtClean="0"/>
              <a:t> </a:t>
            </a:r>
            <a:r>
              <a:rPr lang="en-US" sz="2800" dirty="0" err="1" smtClean="0"/>
              <a:t>Terakhir</a:t>
            </a:r>
            <a:endParaRPr lang="en-US" sz="2800" dirty="0" smtClean="0"/>
          </a:p>
          <a:p>
            <a:pPr marL="514350" indent="-514350">
              <a:buFont typeface="+mj-lt"/>
              <a:buAutoNum type="arabicPeriod"/>
            </a:pPr>
            <a:r>
              <a:rPr lang="en-US" sz="2800" dirty="0" err="1" smtClean="0"/>
              <a:t>Kopy</a:t>
            </a:r>
            <a:r>
              <a:rPr lang="en-US" sz="2800" dirty="0" smtClean="0"/>
              <a:t> SK </a:t>
            </a:r>
            <a:r>
              <a:rPr lang="en-US" sz="2800" dirty="0" err="1" smtClean="0"/>
              <a:t>Pembagian</a:t>
            </a:r>
            <a:r>
              <a:rPr lang="en-US" sz="2800" dirty="0" smtClean="0"/>
              <a:t> </a:t>
            </a:r>
            <a:r>
              <a:rPr lang="en-US" sz="2800" dirty="0" err="1" smtClean="0"/>
              <a:t>Tugas</a:t>
            </a:r>
            <a:r>
              <a:rPr lang="en-US" sz="2800" dirty="0" smtClean="0"/>
              <a:t> </a:t>
            </a:r>
            <a:r>
              <a:rPr lang="en-US" sz="2800" dirty="0" err="1" smtClean="0"/>
              <a:t>Mengajar</a:t>
            </a:r>
            <a:r>
              <a:rPr lang="en-US" sz="2800" dirty="0" smtClean="0"/>
              <a:t> </a:t>
            </a:r>
            <a:r>
              <a:rPr lang="en-US" sz="2800" dirty="0" err="1" smtClean="0"/>
              <a:t>Tahun</a:t>
            </a:r>
            <a:r>
              <a:rPr lang="en-US" sz="2800" dirty="0" smtClean="0"/>
              <a:t> </a:t>
            </a:r>
            <a:r>
              <a:rPr lang="en-US" sz="2800" dirty="0" err="1" smtClean="0"/>
              <a:t>Terakhir</a:t>
            </a:r>
            <a:endParaRPr lang="en-US" sz="2800" dirty="0" smtClean="0"/>
          </a:p>
          <a:p>
            <a:pPr marL="0" indent="0"/>
            <a:r>
              <a:rPr lang="en-US" sz="2800" dirty="0" err="1" smtClean="0"/>
              <a:t>Masing</a:t>
            </a:r>
            <a:r>
              <a:rPr lang="en-US" sz="2800" dirty="0" smtClean="0"/>
              <a:t> -</a:t>
            </a:r>
            <a:r>
              <a:rPr lang="en-US" sz="2800" dirty="0" err="1" smtClean="0"/>
              <a:t>masing</a:t>
            </a:r>
            <a:r>
              <a:rPr lang="en-US" sz="2800" dirty="0" smtClean="0"/>
              <a:t> 1 </a:t>
            </a:r>
            <a:r>
              <a:rPr lang="en-US" sz="2800" dirty="0" err="1" smtClean="0"/>
              <a:t>lembar</a:t>
            </a:r>
            <a:r>
              <a:rPr lang="en-US" sz="2800" dirty="0" smtClean="0"/>
              <a:t>  </a:t>
            </a:r>
            <a:r>
              <a:rPr lang="en-US" sz="2800" dirty="0" err="1" smtClean="0"/>
              <a:t>dilegalisir</a:t>
            </a:r>
            <a:r>
              <a:rPr lang="en-US" sz="2800" dirty="0"/>
              <a:t> </a:t>
            </a:r>
            <a:r>
              <a:rPr lang="en-US" sz="2800" dirty="0" err="1" smtClean="0"/>
              <a:t>oleh</a:t>
            </a:r>
            <a:r>
              <a:rPr lang="en-US" sz="2800" dirty="0" smtClean="0"/>
              <a:t> </a:t>
            </a:r>
            <a:r>
              <a:rPr lang="en-US" sz="2800" dirty="0" err="1" smtClean="0"/>
              <a:t>Kepala</a:t>
            </a:r>
            <a:r>
              <a:rPr lang="en-US" sz="2800" dirty="0" smtClean="0"/>
              <a:t> </a:t>
            </a:r>
            <a:r>
              <a:rPr lang="en-US" sz="2800" dirty="0" err="1" smtClean="0"/>
              <a:t>Sekolah</a:t>
            </a:r>
            <a:r>
              <a:rPr lang="en-US" sz="2800" dirty="0" smtClean="0"/>
              <a:t> </a:t>
            </a:r>
            <a:r>
              <a:rPr lang="en-US" sz="2800" dirty="0" err="1" smtClean="0"/>
              <a:t>dan</a:t>
            </a:r>
            <a:r>
              <a:rPr lang="en-US" sz="2800" dirty="0" smtClean="0"/>
              <a:t> </a:t>
            </a:r>
            <a:r>
              <a:rPr lang="en-US" sz="2800" dirty="0" err="1" smtClean="0"/>
              <a:t>dimasukkan</a:t>
            </a:r>
            <a:r>
              <a:rPr lang="en-US" sz="2800" dirty="0" smtClean="0"/>
              <a:t> </a:t>
            </a:r>
            <a:r>
              <a:rPr lang="en-US" sz="2800" dirty="0" err="1" smtClean="0"/>
              <a:t>ke</a:t>
            </a:r>
            <a:r>
              <a:rPr lang="en-US" sz="2800" dirty="0" smtClean="0"/>
              <a:t> </a:t>
            </a:r>
            <a:r>
              <a:rPr lang="en-US" sz="2800" dirty="0" err="1" smtClean="0"/>
              <a:t>mapsnale</a:t>
            </a:r>
            <a:r>
              <a:rPr lang="en-US" sz="2800" dirty="0" smtClean="0"/>
              <a:t> </a:t>
            </a:r>
            <a:r>
              <a:rPr lang="en-US" sz="2800" dirty="0" err="1" smtClean="0"/>
              <a:t>warna</a:t>
            </a:r>
            <a:r>
              <a:rPr lang="en-US" sz="2800" dirty="0" smtClean="0"/>
              <a:t> </a:t>
            </a:r>
            <a:r>
              <a:rPr lang="en-US" sz="2800" dirty="0" err="1" smtClean="0"/>
              <a:t>hijau</a:t>
            </a:r>
            <a:r>
              <a:rPr lang="en-US" sz="2800" dirty="0" smtClean="0"/>
              <a:t>,</a:t>
            </a:r>
          </a:p>
          <a:p>
            <a:pPr marL="0" indent="0"/>
            <a:r>
              <a:rPr lang="en-US" sz="2800" dirty="0" err="1"/>
              <a:t>Sampul</a:t>
            </a:r>
            <a:r>
              <a:rPr lang="en-US" sz="2800" dirty="0"/>
              <a:t> </a:t>
            </a:r>
            <a:r>
              <a:rPr lang="en-US" sz="2800" dirty="0" err="1"/>
              <a:t>depan</a:t>
            </a:r>
            <a:r>
              <a:rPr lang="en-US" sz="2800" dirty="0"/>
              <a:t> </a:t>
            </a:r>
            <a:r>
              <a:rPr lang="en-US" sz="2800" dirty="0" err="1"/>
              <a:t>ditulisi</a:t>
            </a:r>
            <a:r>
              <a:rPr lang="en-US" sz="2800" dirty="0"/>
              <a:t> Nama, unit </a:t>
            </a:r>
            <a:r>
              <a:rPr lang="en-US" sz="2800" dirty="0" err="1"/>
              <a:t>kerja</a:t>
            </a:r>
            <a:r>
              <a:rPr lang="en-US" sz="2800" dirty="0"/>
              <a:t>, </a:t>
            </a:r>
            <a:r>
              <a:rPr lang="en-US" sz="2800" dirty="0" err="1"/>
              <a:t>Korwil</a:t>
            </a:r>
            <a:r>
              <a:rPr lang="en-US" sz="2800" dirty="0"/>
              <a:t>, </a:t>
            </a:r>
            <a:r>
              <a:rPr lang="en-US" sz="2800" dirty="0" err="1"/>
              <a:t>jenis</a:t>
            </a:r>
            <a:r>
              <a:rPr lang="en-US" sz="2800" dirty="0"/>
              <a:t> guru, no HP/WA</a:t>
            </a:r>
            <a:endParaRPr lang="en-US" sz="2800" dirty="0" smtClean="0"/>
          </a:p>
          <a:p>
            <a:pPr marL="0" indent="0"/>
            <a:r>
              <a:rPr lang="en-US" sz="2800" dirty="0" err="1" smtClean="0"/>
              <a:t>Waktu</a:t>
            </a:r>
            <a:r>
              <a:rPr lang="en-US" sz="2800" dirty="0" smtClean="0"/>
              <a:t> </a:t>
            </a:r>
            <a:r>
              <a:rPr lang="en-US" sz="2800" dirty="0" err="1" smtClean="0"/>
              <a:t>pengumpulan</a:t>
            </a:r>
            <a:r>
              <a:rPr lang="en-US" sz="2800" dirty="0" smtClean="0"/>
              <a:t> </a:t>
            </a:r>
            <a:r>
              <a:rPr lang="en-US" sz="2800" dirty="0" err="1" smtClean="0"/>
              <a:t>Rabu</a:t>
            </a:r>
            <a:r>
              <a:rPr lang="en-US" sz="2800" dirty="0" smtClean="0"/>
              <a:t>, 17 </a:t>
            </a:r>
            <a:r>
              <a:rPr lang="en-US" sz="2800" dirty="0" err="1" smtClean="0"/>
              <a:t>Juli</a:t>
            </a:r>
            <a:r>
              <a:rPr lang="en-US" sz="2800" dirty="0" smtClean="0"/>
              <a:t> 2019 </a:t>
            </a:r>
            <a:r>
              <a:rPr lang="en-US" sz="2800" dirty="0" err="1" smtClean="0"/>
              <a:t>melalui</a:t>
            </a:r>
            <a:r>
              <a:rPr lang="en-US" sz="2800" dirty="0" smtClean="0"/>
              <a:t> </a:t>
            </a:r>
            <a:r>
              <a:rPr lang="en-US" sz="2800" dirty="0" err="1" smtClean="0"/>
              <a:t>Korwil</a:t>
            </a:r>
            <a:r>
              <a:rPr lang="en-US" sz="2800" dirty="0" smtClean="0"/>
              <a:t> </a:t>
            </a:r>
            <a:r>
              <a:rPr lang="en-US" sz="2800" dirty="0" err="1" smtClean="0"/>
              <a:t>masing-masing</a:t>
            </a:r>
            <a:r>
              <a:rPr lang="en-US" sz="2800" dirty="0" smtClean="0"/>
              <a:t>,</a:t>
            </a:r>
          </a:p>
          <a:p>
            <a:pPr marL="514350" indent="-514350">
              <a:buFont typeface="+mj-lt"/>
              <a:buAutoNum type="arabicPeriod"/>
            </a:pPr>
            <a:endParaRPr lang="en-US" sz="2800" dirty="0"/>
          </a:p>
        </p:txBody>
      </p:sp>
    </p:spTree>
    <p:extLst>
      <p:ext uri="{BB962C8B-B14F-4D97-AF65-F5344CB8AC3E}">
        <p14:creationId xmlns:p14="http://schemas.microsoft.com/office/powerpoint/2010/main" val="35422379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BELUM MASUK DAPODIK :</a:t>
            </a:r>
            <a:endParaRPr lang="en-US" dirty="0"/>
          </a:p>
        </p:txBody>
      </p:sp>
      <p:sp>
        <p:nvSpPr>
          <p:cNvPr id="3" name="Content Placeholder 2"/>
          <p:cNvSpPr>
            <a:spLocks noGrp="1"/>
          </p:cNvSpPr>
          <p:nvPr>
            <p:ph idx="1"/>
          </p:nvPr>
        </p:nvSpPr>
        <p:spPr>
          <a:xfrm>
            <a:off x="539552" y="1100628"/>
            <a:ext cx="8424936" cy="5280700"/>
          </a:xfrm>
        </p:spPr>
        <p:txBody>
          <a:bodyPr>
            <a:normAutofit fontScale="92500" lnSpcReduction="10000"/>
          </a:bodyPr>
          <a:lstStyle/>
          <a:p>
            <a:pPr>
              <a:buFont typeface="+mj-lt"/>
              <a:buAutoNum type="arabicPeriod"/>
            </a:pPr>
            <a:r>
              <a:rPr lang="en-US" sz="2800" dirty="0" err="1" smtClean="0"/>
              <a:t>Kopy</a:t>
            </a:r>
            <a:r>
              <a:rPr lang="en-US" sz="2800" dirty="0" smtClean="0"/>
              <a:t> SK Guru </a:t>
            </a:r>
            <a:r>
              <a:rPr lang="en-US" sz="2800" dirty="0" err="1" smtClean="0"/>
              <a:t>Pengganti</a:t>
            </a:r>
            <a:endParaRPr lang="en-US" sz="2800" dirty="0" smtClean="0"/>
          </a:p>
          <a:p>
            <a:pPr>
              <a:buFont typeface="+mj-lt"/>
              <a:buAutoNum type="arabicPeriod"/>
            </a:pPr>
            <a:r>
              <a:rPr lang="en-US" sz="2800" dirty="0" err="1" smtClean="0"/>
              <a:t>Kopy</a:t>
            </a:r>
            <a:r>
              <a:rPr lang="en-US" sz="2800" dirty="0" smtClean="0"/>
              <a:t> </a:t>
            </a:r>
            <a:r>
              <a:rPr lang="en-US" sz="2800" dirty="0" err="1" smtClean="0"/>
              <a:t>Ijasah</a:t>
            </a:r>
            <a:r>
              <a:rPr lang="en-US" sz="2800" dirty="0" smtClean="0"/>
              <a:t> </a:t>
            </a:r>
            <a:r>
              <a:rPr lang="en-US" sz="2800" dirty="0" err="1" smtClean="0"/>
              <a:t>Terakhir</a:t>
            </a:r>
            <a:endParaRPr lang="en-US" sz="2800" dirty="0" smtClean="0"/>
          </a:p>
          <a:p>
            <a:pPr>
              <a:buFont typeface="+mj-lt"/>
              <a:buAutoNum type="arabicPeriod"/>
            </a:pPr>
            <a:r>
              <a:rPr lang="en-US" sz="2800" dirty="0" err="1" smtClean="0"/>
              <a:t>Kopy</a:t>
            </a:r>
            <a:r>
              <a:rPr lang="en-US" sz="2800" dirty="0" smtClean="0"/>
              <a:t> SK </a:t>
            </a:r>
            <a:r>
              <a:rPr lang="en-US" sz="2800" dirty="0" err="1" smtClean="0"/>
              <a:t>Pembagian</a:t>
            </a:r>
            <a:r>
              <a:rPr lang="en-US" sz="2800" dirty="0" smtClean="0"/>
              <a:t> </a:t>
            </a:r>
            <a:r>
              <a:rPr lang="en-US" sz="2800" dirty="0" err="1" smtClean="0"/>
              <a:t>Tugas</a:t>
            </a:r>
            <a:r>
              <a:rPr lang="en-US" sz="2800" dirty="0" smtClean="0"/>
              <a:t> </a:t>
            </a:r>
            <a:r>
              <a:rPr lang="en-US" sz="2800" dirty="0" err="1" smtClean="0"/>
              <a:t>Mengajar</a:t>
            </a:r>
            <a:r>
              <a:rPr lang="en-US" sz="2800" dirty="0" smtClean="0"/>
              <a:t> </a:t>
            </a:r>
            <a:r>
              <a:rPr lang="en-US" sz="2800" dirty="0" err="1" smtClean="0"/>
              <a:t>Tahun</a:t>
            </a:r>
            <a:r>
              <a:rPr lang="en-US" sz="2800" dirty="0" smtClean="0"/>
              <a:t> </a:t>
            </a:r>
            <a:r>
              <a:rPr lang="en-US" sz="2800" dirty="0" err="1" smtClean="0"/>
              <a:t>Terakhir</a:t>
            </a:r>
            <a:endParaRPr lang="en-US" sz="2800" dirty="0" smtClean="0"/>
          </a:p>
          <a:p>
            <a:pPr>
              <a:buFont typeface="+mj-lt"/>
              <a:buAutoNum type="arabicPeriod"/>
            </a:pPr>
            <a:r>
              <a:rPr lang="en-US" sz="2800" dirty="0" err="1" smtClean="0"/>
              <a:t>Kopy</a:t>
            </a:r>
            <a:r>
              <a:rPr lang="en-US" sz="2800" dirty="0" smtClean="0"/>
              <a:t> </a:t>
            </a:r>
            <a:r>
              <a:rPr lang="en-US" sz="2800" dirty="0" err="1" smtClean="0"/>
              <a:t>Akta</a:t>
            </a:r>
            <a:r>
              <a:rPr lang="en-US" sz="2800" dirty="0" smtClean="0"/>
              <a:t> </a:t>
            </a:r>
            <a:r>
              <a:rPr lang="en-US" sz="2800" dirty="0" err="1" smtClean="0"/>
              <a:t>Kelahiran</a:t>
            </a:r>
            <a:endParaRPr lang="en-US" sz="2800" dirty="0" smtClean="0"/>
          </a:p>
          <a:p>
            <a:pPr>
              <a:buFont typeface="+mj-lt"/>
              <a:buAutoNum type="arabicPeriod"/>
            </a:pPr>
            <a:r>
              <a:rPr lang="en-US" sz="2800" dirty="0" err="1" smtClean="0"/>
              <a:t>Kopy</a:t>
            </a:r>
            <a:r>
              <a:rPr lang="en-US" sz="2800" dirty="0" smtClean="0"/>
              <a:t> </a:t>
            </a:r>
            <a:r>
              <a:rPr lang="en-US" sz="2800" dirty="0" err="1" smtClean="0"/>
              <a:t>Kartu</a:t>
            </a:r>
            <a:r>
              <a:rPr lang="en-US" sz="2800" dirty="0" smtClean="0"/>
              <a:t> </a:t>
            </a:r>
            <a:r>
              <a:rPr lang="en-US" sz="2800" dirty="0" err="1" smtClean="0"/>
              <a:t>Keluarga</a:t>
            </a:r>
            <a:endParaRPr lang="en-US" sz="2800" dirty="0" smtClean="0"/>
          </a:p>
          <a:p>
            <a:pPr>
              <a:buFont typeface="+mj-lt"/>
              <a:buAutoNum type="arabicPeriod"/>
            </a:pPr>
            <a:r>
              <a:rPr lang="en-US" sz="2800" dirty="0" err="1" smtClean="0"/>
              <a:t>Kopy</a:t>
            </a:r>
            <a:r>
              <a:rPr lang="en-US" sz="2800" dirty="0" smtClean="0"/>
              <a:t> KTP</a:t>
            </a:r>
          </a:p>
          <a:p>
            <a:pPr marL="0" indent="0"/>
            <a:r>
              <a:rPr lang="en-US" sz="2800" dirty="0" err="1" smtClean="0"/>
              <a:t>Semua</a:t>
            </a:r>
            <a:r>
              <a:rPr lang="en-US" sz="2800" dirty="0" smtClean="0"/>
              <a:t> </a:t>
            </a:r>
            <a:r>
              <a:rPr lang="en-US" sz="2800" dirty="0" err="1" smtClean="0"/>
              <a:t>berkas</a:t>
            </a:r>
            <a:r>
              <a:rPr lang="en-US" sz="2800" dirty="0" smtClean="0"/>
              <a:t> </a:t>
            </a:r>
            <a:r>
              <a:rPr lang="en-US" sz="2800" dirty="0" err="1" smtClean="0"/>
              <a:t>dilegalisir</a:t>
            </a:r>
            <a:r>
              <a:rPr lang="en-US" sz="2800" dirty="0" smtClean="0"/>
              <a:t> </a:t>
            </a:r>
            <a:r>
              <a:rPr lang="en-US" sz="2800" dirty="0" err="1" smtClean="0"/>
              <a:t>oleh</a:t>
            </a:r>
            <a:r>
              <a:rPr lang="en-US" sz="2800" dirty="0" smtClean="0"/>
              <a:t> </a:t>
            </a:r>
            <a:r>
              <a:rPr lang="en-US" sz="2800" dirty="0" err="1" smtClean="0"/>
              <a:t>Kepala</a:t>
            </a:r>
            <a:r>
              <a:rPr lang="en-US" sz="2800" dirty="0" smtClean="0"/>
              <a:t> </a:t>
            </a:r>
            <a:r>
              <a:rPr lang="en-US" sz="2800" dirty="0" err="1" smtClean="0"/>
              <a:t>Sekolah</a:t>
            </a:r>
            <a:r>
              <a:rPr lang="en-US" sz="2800" dirty="0" smtClean="0"/>
              <a:t>, </a:t>
            </a:r>
            <a:r>
              <a:rPr lang="en-US" sz="2800" dirty="0" err="1" smtClean="0"/>
              <a:t>masing</a:t>
            </a:r>
            <a:r>
              <a:rPr lang="en-US" sz="2800" dirty="0" smtClean="0"/>
              <a:t> </a:t>
            </a:r>
            <a:r>
              <a:rPr lang="en-US" sz="2800" dirty="0" err="1" smtClean="0"/>
              <a:t>masing</a:t>
            </a:r>
            <a:r>
              <a:rPr lang="en-US" sz="2800" dirty="0" smtClean="0"/>
              <a:t> 1 </a:t>
            </a:r>
            <a:r>
              <a:rPr lang="en-US" sz="2800" dirty="0" err="1" smtClean="0"/>
              <a:t>lembar</a:t>
            </a:r>
            <a:r>
              <a:rPr lang="en-US" sz="2800" dirty="0" smtClean="0"/>
              <a:t> </a:t>
            </a:r>
            <a:r>
              <a:rPr lang="en-US" sz="2800" dirty="0" err="1" smtClean="0"/>
              <a:t>dimasukkan</a:t>
            </a:r>
            <a:r>
              <a:rPr lang="en-US" sz="2800" dirty="0" smtClean="0"/>
              <a:t> </a:t>
            </a:r>
            <a:r>
              <a:rPr lang="en-US" sz="2800" dirty="0" err="1" smtClean="0"/>
              <a:t>ke</a:t>
            </a:r>
            <a:r>
              <a:rPr lang="en-US" sz="2800" dirty="0" smtClean="0"/>
              <a:t> map </a:t>
            </a:r>
            <a:r>
              <a:rPr lang="en-US" sz="2800" dirty="0" err="1" smtClean="0"/>
              <a:t>snale</a:t>
            </a:r>
            <a:r>
              <a:rPr lang="en-US" sz="2800" dirty="0" smtClean="0"/>
              <a:t> </a:t>
            </a:r>
            <a:r>
              <a:rPr lang="en-US" sz="2800" dirty="0" err="1" smtClean="0"/>
              <a:t>warna</a:t>
            </a:r>
            <a:r>
              <a:rPr lang="en-US" sz="2800" dirty="0" smtClean="0"/>
              <a:t> </a:t>
            </a:r>
            <a:r>
              <a:rPr lang="en-US" sz="2800" dirty="0" err="1" smtClean="0"/>
              <a:t>merah</a:t>
            </a:r>
            <a:r>
              <a:rPr lang="en-US" sz="2800" dirty="0" smtClean="0"/>
              <a:t>. </a:t>
            </a:r>
            <a:r>
              <a:rPr lang="en-US" sz="2800" dirty="0" err="1" smtClean="0"/>
              <a:t>Sampul</a:t>
            </a:r>
            <a:r>
              <a:rPr lang="en-US" sz="2800" dirty="0" smtClean="0"/>
              <a:t> </a:t>
            </a:r>
            <a:r>
              <a:rPr lang="en-US" sz="2800" dirty="0" err="1" smtClean="0"/>
              <a:t>depan</a:t>
            </a:r>
            <a:r>
              <a:rPr lang="en-US" sz="2800" dirty="0" smtClean="0"/>
              <a:t> </a:t>
            </a:r>
            <a:r>
              <a:rPr lang="en-US" sz="2800" dirty="0" err="1" smtClean="0"/>
              <a:t>ditulisi</a:t>
            </a:r>
            <a:r>
              <a:rPr lang="en-US" sz="2800" dirty="0" smtClean="0"/>
              <a:t> Nama, unit </a:t>
            </a:r>
            <a:r>
              <a:rPr lang="en-US" sz="2800" dirty="0" err="1" smtClean="0"/>
              <a:t>kerja</a:t>
            </a:r>
            <a:r>
              <a:rPr lang="en-US" sz="2800" dirty="0" smtClean="0"/>
              <a:t>, </a:t>
            </a:r>
            <a:r>
              <a:rPr lang="en-US" sz="2800" dirty="0" err="1" smtClean="0"/>
              <a:t>Korwil</a:t>
            </a:r>
            <a:r>
              <a:rPr lang="en-US" sz="2800" dirty="0" smtClean="0"/>
              <a:t>, </a:t>
            </a:r>
            <a:r>
              <a:rPr lang="en-US" sz="2800" dirty="0" err="1" smtClean="0"/>
              <a:t>jenis</a:t>
            </a:r>
            <a:r>
              <a:rPr lang="en-US" sz="2800" dirty="0" smtClean="0"/>
              <a:t> guru, no HP/WA</a:t>
            </a:r>
          </a:p>
          <a:p>
            <a:pPr marL="0" indent="0"/>
            <a:r>
              <a:rPr lang="en-US" sz="2800" dirty="0" err="1"/>
              <a:t>Waktu</a:t>
            </a:r>
            <a:r>
              <a:rPr lang="en-US" sz="2800" dirty="0"/>
              <a:t> </a:t>
            </a:r>
            <a:r>
              <a:rPr lang="en-US" sz="2800" dirty="0" err="1"/>
              <a:t>pengumpulan</a:t>
            </a:r>
            <a:r>
              <a:rPr lang="en-US" sz="2800" dirty="0"/>
              <a:t> </a:t>
            </a:r>
            <a:r>
              <a:rPr lang="en-US" sz="2800" dirty="0" err="1"/>
              <a:t>Rabu</a:t>
            </a:r>
            <a:r>
              <a:rPr lang="en-US" sz="2800" dirty="0"/>
              <a:t>, 17 </a:t>
            </a:r>
            <a:r>
              <a:rPr lang="en-US" sz="2800" dirty="0" err="1"/>
              <a:t>Juli</a:t>
            </a:r>
            <a:r>
              <a:rPr lang="en-US" sz="2800" dirty="0"/>
              <a:t> 2019 </a:t>
            </a:r>
            <a:r>
              <a:rPr lang="en-US" sz="2800" dirty="0" err="1"/>
              <a:t>melalui</a:t>
            </a:r>
            <a:r>
              <a:rPr lang="en-US" sz="2800" dirty="0"/>
              <a:t> </a:t>
            </a:r>
            <a:r>
              <a:rPr lang="en-US" sz="2800" dirty="0" err="1"/>
              <a:t>Korwil</a:t>
            </a:r>
            <a:r>
              <a:rPr lang="en-US" sz="2800" dirty="0"/>
              <a:t> </a:t>
            </a:r>
            <a:r>
              <a:rPr lang="en-US" sz="2800" dirty="0" err="1"/>
              <a:t>masing-masing</a:t>
            </a:r>
            <a:r>
              <a:rPr lang="en-US" sz="2800" dirty="0"/>
              <a:t>,</a:t>
            </a:r>
          </a:p>
          <a:p>
            <a:pPr marL="0" indent="0"/>
            <a:endParaRPr lang="en-US" sz="2800" dirty="0"/>
          </a:p>
        </p:txBody>
      </p:sp>
    </p:spTree>
    <p:extLst>
      <p:ext uri="{BB962C8B-B14F-4D97-AF65-F5344CB8AC3E}">
        <p14:creationId xmlns:p14="http://schemas.microsoft.com/office/powerpoint/2010/main" val="3145047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606827" y="2852936"/>
            <a:ext cx="7520940" cy="3579849"/>
          </a:xfrm>
        </p:spPr>
        <p:txBody>
          <a:bodyPr>
            <a:normAutofit/>
          </a:bodyPr>
          <a:lstStyle/>
          <a:p>
            <a:r>
              <a:rPr lang="en-US" sz="4800" dirty="0" smtClean="0">
                <a:latin typeface="Bodoni MT Black" panose="02070A03080606020203" pitchFamily="18" charset="0"/>
              </a:rPr>
              <a:t>MATUR NUWUN</a:t>
            </a:r>
            <a:endParaRPr lang="en-US" sz="4800" dirty="0">
              <a:latin typeface="Bodoni MT Black" panose="02070A03080606020203" pitchFamily="18" charset="0"/>
            </a:endParaRPr>
          </a:p>
        </p:txBody>
      </p:sp>
    </p:spTree>
    <p:extLst>
      <p:ext uri="{BB962C8B-B14F-4D97-AF65-F5344CB8AC3E}">
        <p14:creationId xmlns:p14="http://schemas.microsoft.com/office/powerpoint/2010/main" val="131474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Pengertian</a:t>
            </a:r>
            <a:r>
              <a:rPr lang="en-US" dirty="0" smtClean="0"/>
              <a:t> : </a:t>
            </a:r>
            <a:endParaRPr lang="en-US" dirty="0"/>
          </a:p>
        </p:txBody>
      </p:sp>
      <p:sp>
        <p:nvSpPr>
          <p:cNvPr id="3" name="Content Placeholder 2"/>
          <p:cNvSpPr>
            <a:spLocks noGrp="1"/>
          </p:cNvSpPr>
          <p:nvPr>
            <p:ph idx="1"/>
          </p:nvPr>
        </p:nvSpPr>
        <p:spPr>
          <a:xfrm>
            <a:off x="822960" y="1100628"/>
            <a:ext cx="7520940" cy="4560620"/>
          </a:xfrm>
        </p:spPr>
        <p:txBody>
          <a:bodyPr>
            <a:noAutofit/>
          </a:bodyPr>
          <a:lstStyle/>
          <a:p>
            <a:pPr marL="0" indent="0" algn="just"/>
            <a:r>
              <a:rPr lang="id-ID" sz="2800" dirty="0"/>
              <a:t>Guru Pengganti adalah guru bukan Aparatur Sipil Negara (ASN) yang ditetapkan dalam jangka waktu tertentu guna mengisi kekosongan guru ASN untuk melaksanakan tugas sebagai guru sementara dan berpartisipasi dalam penyelenggaraan pendidikan di Kabupaten Gunungkidul pada satuan pendidikan Negeri jenjang TK, SD, dan SMP di wilayah Kabupaten </a:t>
            </a:r>
            <a:r>
              <a:rPr lang="id-ID" sz="2800" dirty="0" smtClean="0"/>
              <a:t>Gunungkidul</a:t>
            </a:r>
            <a:r>
              <a:rPr lang="en-US" sz="2800" dirty="0" smtClean="0"/>
              <a:t>. </a:t>
            </a:r>
            <a:endParaRPr lang="en-US" sz="2800" dirty="0"/>
          </a:p>
        </p:txBody>
      </p:sp>
    </p:spTree>
    <p:extLst>
      <p:ext uri="{BB962C8B-B14F-4D97-AF65-F5344CB8AC3E}">
        <p14:creationId xmlns:p14="http://schemas.microsoft.com/office/powerpoint/2010/main" val="2417245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Ketugasan</a:t>
            </a:r>
            <a:r>
              <a:rPr lang="en-US" dirty="0" smtClean="0"/>
              <a:t> : </a:t>
            </a:r>
            <a:endParaRPr lang="en-US" dirty="0"/>
          </a:p>
        </p:txBody>
      </p:sp>
      <p:sp>
        <p:nvSpPr>
          <p:cNvPr id="3" name="Content Placeholder 2"/>
          <p:cNvSpPr>
            <a:spLocks noGrp="1"/>
          </p:cNvSpPr>
          <p:nvPr>
            <p:ph idx="1"/>
          </p:nvPr>
        </p:nvSpPr>
        <p:spPr/>
        <p:txBody>
          <a:bodyPr>
            <a:normAutofit/>
          </a:bodyPr>
          <a:lstStyle/>
          <a:p>
            <a:pPr marL="0" indent="0" algn="just"/>
            <a:r>
              <a:rPr lang="en-US" sz="2800" dirty="0"/>
              <a:t>Guru </a:t>
            </a:r>
            <a:r>
              <a:rPr lang="en-US" sz="2800" dirty="0" err="1"/>
              <a:t>Pengganti</a:t>
            </a:r>
            <a:r>
              <a:rPr lang="en-US" sz="2800" dirty="0"/>
              <a:t> </a:t>
            </a:r>
            <a:r>
              <a:rPr lang="en-US" sz="2800" dirty="0" err="1"/>
              <a:t>memiliki</a:t>
            </a:r>
            <a:r>
              <a:rPr lang="en-US" sz="2800" dirty="0"/>
              <a:t> </a:t>
            </a:r>
            <a:r>
              <a:rPr lang="en-US" sz="2800" dirty="0" err="1"/>
              <a:t>tugas</a:t>
            </a:r>
            <a:r>
              <a:rPr lang="en-US" sz="2800" dirty="0"/>
              <a:t> </a:t>
            </a:r>
            <a:r>
              <a:rPr lang="en-US" sz="2800" dirty="0" err="1"/>
              <a:t>merencanakan</a:t>
            </a:r>
            <a:r>
              <a:rPr lang="en-US" sz="2800" dirty="0"/>
              <a:t>, </a:t>
            </a:r>
            <a:r>
              <a:rPr lang="en-US" sz="2800" dirty="0" err="1"/>
              <a:t>melaksanakan</a:t>
            </a:r>
            <a:r>
              <a:rPr lang="en-US" sz="2800" dirty="0"/>
              <a:t> proses, </a:t>
            </a:r>
            <a:r>
              <a:rPr lang="en-US" sz="2800" dirty="0" err="1"/>
              <a:t>menilai</a:t>
            </a:r>
            <a:r>
              <a:rPr lang="en-US" sz="2800" dirty="0"/>
              <a:t>, </a:t>
            </a:r>
            <a:r>
              <a:rPr lang="en-US" sz="2800" dirty="0" err="1"/>
              <a:t>mengevaluasi</a:t>
            </a:r>
            <a:r>
              <a:rPr lang="en-US" sz="2800" dirty="0"/>
              <a:t> </a:t>
            </a:r>
            <a:r>
              <a:rPr lang="en-US" sz="2800" dirty="0" err="1"/>
              <a:t>hasil</a:t>
            </a:r>
            <a:r>
              <a:rPr lang="en-US" sz="2800" dirty="0"/>
              <a:t> </a:t>
            </a:r>
            <a:r>
              <a:rPr lang="en-US" sz="2800" dirty="0" err="1"/>
              <a:t>pembelajaran</a:t>
            </a:r>
            <a:r>
              <a:rPr lang="en-US" sz="2800" dirty="0"/>
              <a:t>/</a:t>
            </a:r>
            <a:r>
              <a:rPr lang="en-US" sz="2800" dirty="0" err="1"/>
              <a:t>pembimbingan</a:t>
            </a:r>
            <a:r>
              <a:rPr lang="en-US" sz="2800" dirty="0"/>
              <a:t>, </a:t>
            </a:r>
            <a:r>
              <a:rPr lang="en-US" sz="2800" dirty="0" err="1"/>
              <a:t>dan</a:t>
            </a:r>
            <a:r>
              <a:rPr lang="en-US" sz="2800" dirty="0"/>
              <a:t> </a:t>
            </a:r>
            <a:r>
              <a:rPr lang="en-US" sz="2800" dirty="0" err="1"/>
              <a:t>melaksanakan</a:t>
            </a:r>
            <a:r>
              <a:rPr lang="en-US" sz="2800" dirty="0"/>
              <a:t> </a:t>
            </a:r>
            <a:r>
              <a:rPr lang="en-US" sz="2800" dirty="0" err="1"/>
              <a:t>tugas</a:t>
            </a:r>
            <a:r>
              <a:rPr lang="en-US" sz="2800" dirty="0"/>
              <a:t> </a:t>
            </a:r>
            <a:r>
              <a:rPr lang="en-US" sz="2800" dirty="0" smtClean="0"/>
              <a:t>lain.</a:t>
            </a:r>
            <a:endParaRPr lang="en-US" sz="2800" dirty="0"/>
          </a:p>
        </p:txBody>
      </p:sp>
    </p:spTree>
    <p:extLst>
      <p:ext uri="{BB962C8B-B14F-4D97-AF65-F5344CB8AC3E}">
        <p14:creationId xmlns:p14="http://schemas.microsoft.com/office/powerpoint/2010/main" val="1571294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Persyaratan</a:t>
            </a:r>
            <a:r>
              <a:rPr lang="en-US" dirty="0" smtClean="0"/>
              <a:t> : </a:t>
            </a:r>
            <a:endParaRPr lang="en-US" dirty="0"/>
          </a:p>
        </p:txBody>
      </p:sp>
      <p:sp>
        <p:nvSpPr>
          <p:cNvPr id="3" name="Content Placeholder 2"/>
          <p:cNvSpPr>
            <a:spLocks noGrp="1"/>
          </p:cNvSpPr>
          <p:nvPr>
            <p:ph idx="1"/>
          </p:nvPr>
        </p:nvSpPr>
        <p:spPr>
          <a:xfrm>
            <a:off x="323528" y="1100628"/>
            <a:ext cx="8424936" cy="5568732"/>
          </a:xfrm>
        </p:spPr>
        <p:txBody>
          <a:bodyPr>
            <a:normAutofit fontScale="40000" lnSpcReduction="20000"/>
          </a:bodyPr>
          <a:lstStyle/>
          <a:p>
            <a:pPr marL="1143000" lvl="0" indent="-1143000" algn="just">
              <a:buFont typeface="+mj-lt"/>
              <a:buAutoNum type="arabicPeriod"/>
            </a:pPr>
            <a:r>
              <a:rPr lang="en-US" sz="7000" dirty="0" err="1" smtClean="0"/>
              <a:t>Sehat</a:t>
            </a:r>
            <a:r>
              <a:rPr lang="en-US" sz="7000" dirty="0" smtClean="0"/>
              <a:t> </a:t>
            </a:r>
            <a:r>
              <a:rPr lang="en-US" sz="7000" dirty="0" err="1"/>
              <a:t>jasmani</a:t>
            </a:r>
            <a:r>
              <a:rPr lang="en-US" sz="7000" dirty="0"/>
              <a:t> </a:t>
            </a:r>
            <a:r>
              <a:rPr lang="en-US" sz="7000" dirty="0" err="1"/>
              <a:t>dan</a:t>
            </a:r>
            <a:r>
              <a:rPr lang="en-US" sz="7000" dirty="0"/>
              <a:t> </a:t>
            </a:r>
            <a:r>
              <a:rPr lang="en-US" sz="7000" dirty="0" err="1"/>
              <a:t>rohani</a:t>
            </a:r>
            <a:r>
              <a:rPr lang="en-US" sz="7000" dirty="0"/>
              <a:t>;</a:t>
            </a:r>
          </a:p>
          <a:p>
            <a:pPr marL="1143000" lvl="0" indent="-1143000" algn="just">
              <a:buFont typeface="+mj-lt"/>
              <a:buAutoNum type="arabicPeriod"/>
            </a:pPr>
            <a:r>
              <a:rPr lang="en-US" sz="7000" dirty="0" err="1" smtClean="0"/>
              <a:t>Memiliki</a:t>
            </a:r>
            <a:r>
              <a:rPr lang="en-US" sz="7000" dirty="0" smtClean="0"/>
              <a:t> </a:t>
            </a:r>
            <a:r>
              <a:rPr lang="en-US" sz="7000" dirty="0" err="1"/>
              <a:t>kualifikasi</a:t>
            </a:r>
            <a:r>
              <a:rPr lang="en-US" sz="7000" dirty="0"/>
              <a:t> </a:t>
            </a:r>
            <a:r>
              <a:rPr lang="en-US" sz="7000" dirty="0" err="1"/>
              <a:t>akademik</a:t>
            </a:r>
            <a:r>
              <a:rPr lang="en-US" sz="7000" dirty="0"/>
              <a:t> </a:t>
            </a:r>
            <a:r>
              <a:rPr lang="en-US" sz="7000" dirty="0" err="1"/>
              <a:t>Sarjana</a:t>
            </a:r>
            <a:r>
              <a:rPr lang="en-US" sz="7000" dirty="0"/>
              <a:t> Strata 1 (S1)/Diploma IV (D-IV), </a:t>
            </a:r>
            <a:r>
              <a:rPr lang="en-US" sz="7000" dirty="0" err="1"/>
              <a:t>sesuai</a:t>
            </a:r>
            <a:r>
              <a:rPr lang="en-US" sz="7000" dirty="0"/>
              <a:t> (linier) </a:t>
            </a:r>
            <a:r>
              <a:rPr lang="en-US" sz="7000" dirty="0" err="1"/>
              <a:t>dengan</a:t>
            </a:r>
            <a:r>
              <a:rPr lang="en-US" sz="7000" dirty="0"/>
              <a:t> </a:t>
            </a:r>
            <a:r>
              <a:rPr lang="en-US" sz="7000" dirty="0" err="1"/>
              <a:t>tugas</a:t>
            </a:r>
            <a:r>
              <a:rPr lang="en-US" sz="7000" dirty="0"/>
              <a:t> guru yang </a:t>
            </a:r>
            <a:r>
              <a:rPr lang="en-US" sz="7000" dirty="0" err="1"/>
              <a:t>diampu</a:t>
            </a:r>
            <a:r>
              <a:rPr lang="en-US" sz="7000" dirty="0"/>
              <a:t>;</a:t>
            </a:r>
          </a:p>
          <a:p>
            <a:pPr marL="1143000" lvl="0" indent="-1143000" algn="just">
              <a:buFont typeface="+mj-lt"/>
              <a:buAutoNum type="arabicPeriod"/>
            </a:pPr>
            <a:r>
              <a:rPr lang="en-US" sz="7000" dirty="0" err="1" smtClean="0"/>
              <a:t>Berusia</a:t>
            </a:r>
            <a:r>
              <a:rPr lang="en-US" sz="7000" dirty="0" smtClean="0"/>
              <a:t> </a:t>
            </a:r>
            <a:r>
              <a:rPr lang="en-US" sz="7000" dirty="0" err="1"/>
              <a:t>setinggi-tinginya</a:t>
            </a:r>
            <a:r>
              <a:rPr lang="en-US" sz="7000" dirty="0"/>
              <a:t> 59 (lima </a:t>
            </a:r>
            <a:r>
              <a:rPr lang="en-US" sz="7000" dirty="0" err="1"/>
              <a:t>puluh</a:t>
            </a:r>
            <a:r>
              <a:rPr lang="en-US" sz="7000" dirty="0"/>
              <a:t> </a:t>
            </a:r>
            <a:r>
              <a:rPr lang="en-US" sz="7000" dirty="0" err="1"/>
              <a:t>sembilan</a:t>
            </a:r>
            <a:r>
              <a:rPr lang="en-US" sz="7000" dirty="0"/>
              <a:t>) </a:t>
            </a:r>
            <a:r>
              <a:rPr lang="en-US" sz="7000" dirty="0" err="1"/>
              <a:t>tahun</a:t>
            </a:r>
            <a:r>
              <a:rPr lang="en-US" sz="7000" dirty="0"/>
              <a:t> per 1 April 2019;</a:t>
            </a:r>
          </a:p>
          <a:p>
            <a:pPr marL="1143000" lvl="0" indent="-1143000" algn="just">
              <a:buFont typeface="+mj-lt"/>
              <a:buAutoNum type="arabicPeriod"/>
            </a:pPr>
            <a:r>
              <a:rPr lang="en-US" sz="7000" dirty="0" err="1" smtClean="0"/>
              <a:t>Telah</a:t>
            </a:r>
            <a:r>
              <a:rPr lang="en-US" sz="7000" dirty="0" smtClean="0"/>
              <a:t> </a:t>
            </a:r>
            <a:r>
              <a:rPr lang="en-US" sz="7000" dirty="0" err="1"/>
              <a:t>tercatat</a:t>
            </a:r>
            <a:r>
              <a:rPr lang="en-US" sz="7000" dirty="0"/>
              <a:t> </a:t>
            </a:r>
            <a:r>
              <a:rPr lang="en-US" sz="7000" dirty="0" err="1"/>
              <a:t>sebagai</a:t>
            </a:r>
            <a:r>
              <a:rPr lang="en-US" sz="7000" dirty="0"/>
              <a:t> GTT </a:t>
            </a:r>
            <a:r>
              <a:rPr lang="en-US" sz="7000" dirty="0" err="1"/>
              <a:t>pada</a:t>
            </a:r>
            <a:r>
              <a:rPr lang="en-US" sz="7000" dirty="0"/>
              <a:t> </a:t>
            </a:r>
            <a:r>
              <a:rPr lang="en-US" sz="7000" dirty="0" err="1"/>
              <a:t>satuan</a:t>
            </a:r>
            <a:r>
              <a:rPr lang="en-US" sz="7000" dirty="0"/>
              <a:t> </a:t>
            </a:r>
            <a:r>
              <a:rPr lang="en-US" sz="7000" dirty="0" err="1"/>
              <a:t>pendidikan</a:t>
            </a:r>
            <a:r>
              <a:rPr lang="en-US" sz="7000" dirty="0"/>
              <a:t> </a:t>
            </a:r>
            <a:r>
              <a:rPr lang="en-US" sz="7000" dirty="0" err="1"/>
              <a:t>sekurang-kurangnya</a:t>
            </a:r>
            <a:r>
              <a:rPr lang="en-US" sz="7000" dirty="0"/>
              <a:t> </a:t>
            </a:r>
            <a:r>
              <a:rPr lang="en-US" sz="7000" dirty="0" err="1"/>
              <a:t>selama</a:t>
            </a:r>
            <a:r>
              <a:rPr lang="en-US" sz="7000" dirty="0"/>
              <a:t> 1 </a:t>
            </a:r>
            <a:r>
              <a:rPr lang="en-US" sz="7000" dirty="0" err="1"/>
              <a:t>tahun</a:t>
            </a:r>
            <a:r>
              <a:rPr lang="en-US" sz="7000" dirty="0"/>
              <a:t> </a:t>
            </a:r>
            <a:r>
              <a:rPr lang="en-US" sz="7000" dirty="0" err="1"/>
              <a:t>terakhir</a:t>
            </a:r>
            <a:r>
              <a:rPr lang="en-US" sz="7000" dirty="0"/>
              <a:t> </a:t>
            </a:r>
            <a:r>
              <a:rPr lang="en-US" sz="7000" dirty="0" err="1"/>
              <a:t>pada</a:t>
            </a:r>
            <a:r>
              <a:rPr lang="en-US" sz="7000" dirty="0"/>
              <a:t> </a:t>
            </a:r>
            <a:r>
              <a:rPr lang="en-US" sz="7000" dirty="0" err="1"/>
              <a:t>tanggal</a:t>
            </a:r>
            <a:r>
              <a:rPr lang="en-US" sz="7000" dirty="0"/>
              <a:t> 1 </a:t>
            </a:r>
            <a:r>
              <a:rPr lang="en-US" sz="7000" dirty="0" err="1"/>
              <a:t>Januari</a:t>
            </a:r>
            <a:r>
              <a:rPr lang="en-US" sz="7000" dirty="0"/>
              <a:t> 2019;</a:t>
            </a:r>
          </a:p>
          <a:p>
            <a:pPr marL="1143000" lvl="0" indent="-1143000" algn="just">
              <a:buFont typeface="+mj-lt"/>
              <a:buAutoNum type="arabicPeriod"/>
            </a:pPr>
            <a:r>
              <a:rPr lang="en-US" sz="7000" dirty="0" err="1" smtClean="0"/>
              <a:t>Mengajar</a:t>
            </a:r>
            <a:r>
              <a:rPr lang="en-US" sz="7000" dirty="0" smtClean="0"/>
              <a:t> </a:t>
            </a:r>
            <a:r>
              <a:rPr lang="en-US" sz="7000" dirty="0" err="1"/>
              <a:t>sekurang-kurangnya</a:t>
            </a:r>
            <a:r>
              <a:rPr lang="en-US" sz="7000" dirty="0"/>
              <a:t> 24 jam </a:t>
            </a:r>
            <a:r>
              <a:rPr lang="en-US" sz="7000" dirty="0" err="1"/>
              <a:t>untuk</a:t>
            </a:r>
            <a:r>
              <a:rPr lang="en-US" sz="7000" dirty="0"/>
              <a:t> Guru </a:t>
            </a:r>
            <a:r>
              <a:rPr lang="en-US" sz="7000" dirty="0" err="1"/>
              <a:t>Mapel</a:t>
            </a:r>
            <a:r>
              <a:rPr lang="en-US" sz="7000" dirty="0"/>
              <a:t> </a:t>
            </a:r>
            <a:r>
              <a:rPr lang="en-US" sz="7000" dirty="0" err="1"/>
              <a:t>dan</a:t>
            </a:r>
            <a:r>
              <a:rPr lang="en-US" sz="7000" dirty="0"/>
              <a:t> </a:t>
            </a:r>
            <a:r>
              <a:rPr lang="en-US" sz="7000" dirty="0" err="1"/>
              <a:t>mengampu</a:t>
            </a:r>
            <a:r>
              <a:rPr lang="en-US" sz="7000" dirty="0"/>
              <a:t> </a:t>
            </a:r>
            <a:r>
              <a:rPr lang="en-US" sz="7000" dirty="0" err="1"/>
              <a:t>sekurang-kurangnya</a:t>
            </a:r>
            <a:r>
              <a:rPr lang="en-US" sz="7000" dirty="0"/>
              <a:t> 3 </a:t>
            </a:r>
            <a:r>
              <a:rPr lang="en-US" sz="7000" dirty="0" err="1"/>
              <a:t>rombongan</a:t>
            </a:r>
            <a:r>
              <a:rPr lang="en-US" sz="7000" dirty="0"/>
              <a:t> </a:t>
            </a:r>
            <a:r>
              <a:rPr lang="en-US" sz="7000" dirty="0" err="1"/>
              <a:t>belajar</a:t>
            </a:r>
            <a:r>
              <a:rPr lang="en-US" sz="7000" dirty="0"/>
              <a:t> </a:t>
            </a:r>
            <a:r>
              <a:rPr lang="en-US" sz="7000" dirty="0" err="1"/>
              <a:t>untuk</a:t>
            </a:r>
            <a:r>
              <a:rPr lang="en-US" sz="7000" dirty="0"/>
              <a:t> guru BK.</a:t>
            </a:r>
          </a:p>
          <a:p>
            <a:endParaRPr lang="en-US" dirty="0"/>
          </a:p>
        </p:txBody>
      </p:sp>
    </p:spTree>
    <p:extLst>
      <p:ext uri="{BB962C8B-B14F-4D97-AF65-F5344CB8AC3E}">
        <p14:creationId xmlns:p14="http://schemas.microsoft.com/office/powerpoint/2010/main" val="1061658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PEMBERKASAN :</a:t>
            </a:r>
            <a:endParaRPr lang="en-US" dirty="0"/>
          </a:p>
        </p:txBody>
      </p:sp>
      <p:sp>
        <p:nvSpPr>
          <p:cNvPr id="3" name="Content Placeholder 2"/>
          <p:cNvSpPr>
            <a:spLocks noGrp="1"/>
          </p:cNvSpPr>
          <p:nvPr>
            <p:ph idx="1"/>
          </p:nvPr>
        </p:nvSpPr>
        <p:spPr>
          <a:xfrm>
            <a:off x="107504" y="1100628"/>
            <a:ext cx="8784976" cy="5568732"/>
          </a:xfrm>
        </p:spPr>
        <p:txBody>
          <a:bodyPr>
            <a:normAutofit fontScale="92500" lnSpcReduction="10000"/>
          </a:bodyPr>
          <a:lstStyle/>
          <a:p>
            <a:pPr marL="457200" lvl="0" indent="-457200">
              <a:buFont typeface="+mj-lt"/>
              <a:buAutoNum type="arabicPeriod"/>
            </a:pPr>
            <a:r>
              <a:rPr lang="en-US" sz="2400" dirty="0" err="1" smtClean="0"/>
              <a:t>Analisis</a:t>
            </a:r>
            <a:r>
              <a:rPr lang="en-US" sz="2400" dirty="0" smtClean="0"/>
              <a:t> </a:t>
            </a:r>
            <a:r>
              <a:rPr lang="en-US" sz="2400" dirty="0" err="1" smtClean="0"/>
              <a:t>Kebutuhan</a:t>
            </a:r>
            <a:r>
              <a:rPr lang="en-US" sz="2400" dirty="0" smtClean="0"/>
              <a:t> Guru (soft file);</a:t>
            </a:r>
          </a:p>
          <a:p>
            <a:pPr marL="457200" lvl="0" indent="-457200">
              <a:buFont typeface="+mj-lt"/>
              <a:buAutoNum type="arabicPeriod"/>
            </a:pPr>
            <a:r>
              <a:rPr lang="en-US" sz="2400" dirty="0" err="1" smtClean="0"/>
              <a:t>Daftar</a:t>
            </a:r>
            <a:r>
              <a:rPr lang="en-US" sz="2400" dirty="0" smtClean="0"/>
              <a:t> Nama </a:t>
            </a:r>
            <a:r>
              <a:rPr lang="en-US" sz="2400" dirty="0" err="1" smtClean="0"/>
              <a:t>Calon</a:t>
            </a:r>
            <a:r>
              <a:rPr lang="en-US" sz="2400" dirty="0" smtClean="0"/>
              <a:t> Guru </a:t>
            </a:r>
            <a:r>
              <a:rPr lang="en-US" sz="2400" dirty="0" err="1" smtClean="0"/>
              <a:t>Pengganti</a:t>
            </a:r>
            <a:r>
              <a:rPr lang="en-US" sz="2400" dirty="0" smtClean="0"/>
              <a:t>;</a:t>
            </a:r>
          </a:p>
          <a:p>
            <a:pPr marL="457200" lvl="0" indent="-457200">
              <a:buFont typeface="+mj-lt"/>
              <a:buAutoNum type="arabicPeriod"/>
            </a:pPr>
            <a:r>
              <a:rPr lang="en-US" sz="2400" dirty="0" smtClean="0"/>
              <a:t>Surat </a:t>
            </a:r>
            <a:r>
              <a:rPr lang="en-US" sz="2400" dirty="0" err="1"/>
              <a:t>Keterangan</a:t>
            </a:r>
            <a:r>
              <a:rPr lang="en-US" sz="2400" dirty="0"/>
              <a:t> </a:t>
            </a:r>
            <a:r>
              <a:rPr lang="en-US" sz="2400" dirty="0" err="1"/>
              <a:t>Sehat</a:t>
            </a:r>
            <a:r>
              <a:rPr lang="en-US" sz="2400" dirty="0"/>
              <a:t> </a:t>
            </a:r>
            <a:r>
              <a:rPr lang="en-US" sz="2400" dirty="0" err="1"/>
              <a:t>dari</a:t>
            </a:r>
            <a:r>
              <a:rPr lang="en-US" sz="2400" dirty="0"/>
              <a:t> </a:t>
            </a:r>
            <a:r>
              <a:rPr lang="en-US" sz="2400" dirty="0" err="1"/>
              <a:t>dokter</a:t>
            </a:r>
            <a:r>
              <a:rPr lang="en-US" sz="2400" dirty="0"/>
              <a:t>;</a:t>
            </a:r>
          </a:p>
          <a:p>
            <a:pPr marL="457200" lvl="0" indent="-457200">
              <a:buFont typeface="+mj-lt"/>
              <a:buAutoNum type="arabicPeriod"/>
            </a:pPr>
            <a:r>
              <a:rPr lang="en-US" sz="2400" dirty="0" err="1"/>
              <a:t>Foto</a:t>
            </a:r>
            <a:r>
              <a:rPr lang="en-US" sz="2400" dirty="0"/>
              <a:t> copy </a:t>
            </a:r>
            <a:r>
              <a:rPr lang="en-US" sz="2400" dirty="0" err="1"/>
              <a:t>Ijazah</a:t>
            </a:r>
            <a:r>
              <a:rPr lang="en-US" sz="2400" dirty="0"/>
              <a:t> </a:t>
            </a:r>
            <a:r>
              <a:rPr lang="en-US" sz="2400" dirty="0" smtClean="0"/>
              <a:t>S1/D-IV yang </a:t>
            </a:r>
            <a:r>
              <a:rPr lang="en-US" sz="2400" dirty="0" err="1" smtClean="0"/>
              <a:t>relevan</a:t>
            </a:r>
            <a:r>
              <a:rPr lang="en-US" sz="2400" dirty="0" smtClean="0"/>
              <a:t> </a:t>
            </a:r>
            <a:r>
              <a:rPr lang="en-US" sz="2400" dirty="0" err="1" smtClean="0"/>
              <a:t>dengan</a:t>
            </a:r>
            <a:r>
              <a:rPr lang="en-US" sz="2400" dirty="0" smtClean="0"/>
              <a:t> </a:t>
            </a:r>
            <a:r>
              <a:rPr lang="en-US" sz="2400" dirty="0" err="1" smtClean="0"/>
              <a:t>ketugasan</a:t>
            </a:r>
            <a:r>
              <a:rPr lang="en-US" sz="2400" dirty="0" smtClean="0"/>
              <a:t>;</a:t>
            </a:r>
          </a:p>
          <a:p>
            <a:pPr marL="457200" lvl="0" indent="-457200">
              <a:buFont typeface="+mj-lt"/>
              <a:buAutoNum type="arabicPeriod"/>
            </a:pPr>
            <a:r>
              <a:rPr lang="en-US" sz="2400" dirty="0" smtClean="0"/>
              <a:t>SK </a:t>
            </a:r>
            <a:r>
              <a:rPr lang="en-US" sz="2400" dirty="0" err="1" smtClean="0"/>
              <a:t>Pembagian</a:t>
            </a:r>
            <a:r>
              <a:rPr lang="en-US" sz="2400" dirty="0" smtClean="0"/>
              <a:t> </a:t>
            </a:r>
            <a:r>
              <a:rPr lang="en-US" sz="2400" dirty="0" err="1" smtClean="0"/>
              <a:t>Tugas</a:t>
            </a:r>
            <a:r>
              <a:rPr lang="en-US" sz="2400" dirty="0" smtClean="0"/>
              <a:t> </a:t>
            </a:r>
            <a:r>
              <a:rPr lang="en-US" sz="2400" dirty="0" err="1" smtClean="0"/>
              <a:t>Terakhir</a:t>
            </a:r>
            <a:r>
              <a:rPr lang="en-US" sz="2400" dirty="0" smtClean="0"/>
              <a:t>;</a:t>
            </a:r>
          </a:p>
          <a:p>
            <a:pPr marL="457200" lvl="0" indent="-457200">
              <a:buFont typeface="+mj-lt"/>
              <a:buAutoNum type="arabicPeriod"/>
            </a:pPr>
            <a:r>
              <a:rPr lang="en-US" sz="2400" dirty="0" err="1" smtClean="0"/>
              <a:t>Foto</a:t>
            </a:r>
            <a:r>
              <a:rPr lang="en-US" sz="2400" dirty="0" smtClean="0"/>
              <a:t> </a:t>
            </a:r>
            <a:r>
              <a:rPr lang="en-US" sz="2400" dirty="0"/>
              <a:t>copy </a:t>
            </a:r>
            <a:r>
              <a:rPr lang="en-US" sz="2400" dirty="0" smtClean="0"/>
              <a:t>KTP;</a:t>
            </a:r>
          </a:p>
          <a:p>
            <a:pPr marL="457200" indent="-457200">
              <a:buFont typeface="+mj-lt"/>
              <a:buAutoNum type="arabicPeriod"/>
            </a:pPr>
            <a:r>
              <a:rPr lang="en-US" sz="2400" dirty="0"/>
              <a:t>Surat </a:t>
            </a:r>
            <a:r>
              <a:rPr lang="en-US" sz="2400" dirty="0" err="1"/>
              <a:t>Keputusan</a:t>
            </a:r>
            <a:r>
              <a:rPr lang="en-US" sz="2400" dirty="0"/>
              <a:t> </a:t>
            </a:r>
            <a:r>
              <a:rPr lang="en-US" sz="2400" dirty="0" err="1"/>
              <a:t>Pengangkatan</a:t>
            </a:r>
            <a:r>
              <a:rPr lang="en-US" sz="2400" dirty="0"/>
              <a:t> </a:t>
            </a:r>
            <a:r>
              <a:rPr lang="en-US" sz="2400" dirty="0" err="1"/>
              <a:t>sebagai</a:t>
            </a:r>
            <a:r>
              <a:rPr lang="en-US" sz="2400" dirty="0"/>
              <a:t> GTT </a:t>
            </a:r>
            <a:r>
              <a:rPr lang="en-US" sz="2400" dirty="0" err="1"/>
              <a:t>pertama</a:t>
            </a:r>
            <a:r>
              <a:rPr lang="en-US" sz="2400" dirty="0"/>
              <a:t> </a:t>
            </a:r>
            <a:r>
              <a:rPr lang="en-US" sz="2400" dirty="0" err="1"/>
              <a:t>sampai</a:t>
            </a:r>
            <a:r>
              <a:rPr lang="en-US" sz="2400" dirty="0"/>
              <a:t> </a:t>
            </a:r>
            <a:r>
              <a:rPr lang="en-US" sz="2400" dirty="0" err="1"/>
              <a:t>Terakhir</a:t>
            </a:r>
            <a:r>
              <a:rPr lang="en-US" sz="2400" dirty="0" smtClean="0"/>
              <a:t>;</a:t>
            </a:r>
            <a:endParaRPr lang="en-US" sz="2400" dirty="0"/>
          </a:p>
          <a:p>
            <a:pPr marL="457200" lvl="0" indent="-457200">
              <a:buFont typeface="+mj-lt"/>
              <a:buAutoNum type="arabicPeriod"/>
            </a:pPr>
            <a:r>
              <a:rPr lang="en-US" sz="2400" dirty="0"/>
              <a:t>Surat </a:t>
            </a:r>
            <a:r>
              <a:rPr lang="en-US" sz="2400" dirty="0" err="1"/>
              <a:t>Pernyataan</a:t>
            </a:r>
            <a:r>
              <a:rPr lang="en-US" sz="2400" dirty="0"/>
              <a:t> </a:t>
            </a:r>
            <a:r>
              <a:rPr lang="en-US" sz="2400" dirty="0" err="1"/>
              <a:t>Tanggung</a:t>
            </a:r>
            <a:r>
              <a:rPr lang="en-US" sz="2400" dirty="0"/>
              <a:t> </a:t>
            </a:r>
            <a:r>
              <a:rPr lang="en-US" sz="2400" dirty="0" err="1"/>
              <a:t>Jawab</a:t>
            </a:r>
            <a:r>
              <a:rPr lang="en-US" sz="2400" dirty="0"/>
              <a:t> </a:t>
            </a:r>
            <a:r>
              <a:rPr lang="en-US" sz="2400" dirty="0" err="1"/>
              <a:t>Mutlak</a:t>
            </a:r>
            <a:r>
              <a:rPr lang="en-US" sz="2400" dirty="0"/>
              <a:t> </a:t>
            </a:r>
            <a:r>
              <a:rPr lang="en-US" sz="2400" dirty="0" err="1" smtClean="0"/>
              <a:t>bermeterai</a:t>
            </a:r>
            <a:r>
              <a:rPr lang="en-US" sz="2400" dirty="0" smtClean="0"/>
              <a:t> </a:t>
            </a:r>
            <a:r>
              <a:rPr lang="en-US" sz="2400" dirty="0"/>
              <a:t>Rp.6.000,00;</a:t>
            </a:r>
          </a:p>
          <a:p>
            <a:pPr marL="457200" lvl="0" indent="-457200">
              <a:buFont typeface="+mj-lt"/>
              <a:buAutoNum type="arabicPeriod"/>
            </a:pPr>
            <a:r>
              <a:rPr lang="en-US" sz="2400" i="1" dirty="0"/>
              <a:t>Printout </a:t>
            </a:r>
            <a:r>
              <a:rPr lang="en-US" sz="2400" dirty="0"/>
              <a:t>Info GTK/</a:t>
            </a:r>
            <a:r>
              <a:rPr lang="en-US" sz="2400" dirty="0" err="1"/>
              <a:t>Profil</a:t>
            </a:r>
            <a:r>
              <a:rPr lang="en-US" sz="2400" dirty="0"/>
              <a:t> GTK </a:t>
            </a:r>
            <a:r>
              <a:rPr lang="en-US" sz="2400" dirty="0" err="1"/>
              <a:t>Tahun</a:t>
            </a:r>
            <a:r>
              <a:rPr lang="en-US" sz="2400" dirty="0"/>
              <a:t> 2019 (</a:t>
            </a:r>
            <a:r>
              <a:rPr lang="en-US" sz="2400" dirty="0" err="1"/>
              <a:t>bagi</a:t>
            </a:r>
            <a:r>
              <a:rPr lang="en-US" sz="2400" dirty="0"/>
              <a:t> yang </a:t>
            </a:r>
            <a:r>
              <a:rPr lang="en-US" sz="2400" dirty="0" err="1"/>
              <a:t>sudah</a:t>
            </a:r>
            <a:r>
              <a:rPr lang="en-US" sz="2400" dirty="0"/>
              <a:t> </a:t>
            </a:r>
            <a:r>
              <a:rPr lang="en-US" sz="2400" dirty="0" err="1"/>
              <a:t>memiliki</a:t>
            </a:r>
            <a:r>
              <a:rPr lang="en-US" sz="2400" dirty="0" smtClean="0"/>
              <a:t>);</a:t>
            </a:r>
            <a:endParaRPr lang="en-US" sz="2400" dirty="0"/>
          </a:p>
          <a:p>
            <a:pPr marL="457200" lvl="0" indent="-457200">
              <a:buFont typeface="+mj-lt"/>
              <a:buAutoNum type="arabicPeriod"/>
            </a:pPr>
            <a:r>
              <a:rPr lang="en-US" sz="2400" dirty="0" smtClean="0"/>
              <a:t>Surat </a:t>
            </a:r>
            <a:r>
              <a:rPr lang="en-US" sz="2400" dirty="0" err="1" smtClean="0"/>
              <a:t>Pernyataan</a:t>
            </a:r>
            <a:r>
              <a:rPr lang="en-US" sz="2400" dirty="0" smtClean="0"/>
              <a:t> </a:t>
            </a:r>
            <a:r>
              <a:rPr lang="en-US" sz="2400" dirty="0" err="1" smtClean="0"/>
              <a:t>Tidak</a:t>
            </a:r>
            <a:r>
              <a:rPr lang="en-US" sz="2400" dirty="0" smtClean="0"/>
              <a:t> </a:t>
            </a:r>
            <a:r>
              <a:rPr lang="en-US" sz="2400" dirty="0" err="1" smtClean="0"/>
              <a:t>Bekerja</a:t>
            </a:r>
            <a:r>
              <a:rPr lang="en-US" sz="2400" dirty="0" smtClean="0"/>
              <a:t> </a:t>
            </a:r>
            <a:r>
              <a:rPr lang="en-US" sz="2400" dirty="0" err="1" smtClean="0"/>
              <a:t>pada</a:t>
            </a:r>
            <a:r>
              <a:rPr lang="en-US" sz="2400" dirty="0" smtClean="0"/>
              <a:t> </a:t>
            </a:r>
            <a:r>
              <a:rPr lang="en-US" sz="2400" dirty="0" err="1" smtClean="0"/>
              <a:t>Instansi</a:t>
            </a:r>
            <a:r>
              <a:rPr lang="en-US" sz="2400" dirty="0" smtClean="0"/>
              <a:t> </a:t>
            </a:r>
            <a:r>
              <a:rPr lang="en-US" sz="2400" dirty="0" err="1" smtClean="0"/>
              <a:t>lainnya</a:t>
            </a:r>
            <a:r>
              <a:rPr lang="en-US" sz="2400" dirty="0" smtClean="0"/>
              <a:t>  </a:t>
            </a:r>
            <a:r>
              <a:rPr lang="en-US" sz="2400" dirty="0" err="1" smtClean="0"/>
              <a:t>bermeterai</a:t>
            </a:r>
            <a:r>
              <a:rPr lang="en-US" sz="2400" dirty="0" smtClean="0"/>
              <a:t> </a:t>
            </a:r>
            <a:r>
              <a:rPr lang="en-US" sz="2400" dirty="0" err="1" smtClean="0"/>
              <a:t>Rp</a:t>
            </a:r>
            <a:r>
              <a:rPr lang="en-US" sz="2400" dirty="0" smtClean="0"/>
              <a:t> 6.000,00;</a:t>
            </a:r>
          </a:p>
          <a:p>
            <a:pPr marL="457200" lvl="0" indent="-457200">
              <a:buFont typeface="+mj-lt"/>
              <a:buAutoNum type="arabicPeriod"/>
            </a:pPr>
            <a:r>
              <a:rPr lang="en-US" sz="2400" dirty="0" smtClean="0"/>
              <a:t>Surat </a:t>
            </a:r>
            <a:r>
              <a:rPr lang="en-US" sz="2400" dirty="0" err="1"/>
              <a:t>Keterangan</a:t>
            </a:r>
            <a:r>
              <a:rPr lang="en-US" sz="2400" dirty="0"/>
              <a:t>/</a:t>
            </a:r>
            <a:r>
              <a:rPr lang="en-US" sz="2400" dirty="0" err="1"/>
              <a:t>foto</a:t>
            </a:r>
            <a:r>
              <a:rPr lang="en-US" sz="2400" dirty="0"/>
              <a:t> copy </a:t>
            </a:r>
            <a:r>
              <a:rPr lang="en-US" sz="2400" dirty="0" err="1"/>
              <a:t>kartu</a:t>
            </a:r>
            <a:r>
              <a:rPr lang="en-US" sz="2400" dirty="0"/>
              <a:t> yang </a:t>
            </a:r>
            <a:r>
              <a:rPr lang="en-US" sz="2400" dirty="0" err="1"/>
              <a:t>menunjukkan</a:t>
            </a:r>
            <a:r>
              <a:rPr lang="en-US" sz="2400" dirty="0"/>
              <a:t> </a:t>
            </a:r>
            <a:r>
              <a:rPr lang="en-US" sz="2400" dirty="0" err="1"/>
              <a:t>kepemilikan</a:t>
            </a:r>
            <a:r>
              <a:rPr lang="en-US" sz="2400" dirty="0"/>
              <a:t> NUPTK (</a:t>
            </a:r>
            <a:r>
              <a:rPr lang="en-US" sz="2400" dirty="0" err="1"/>
              <a:t>bagi</a:t>
            </a:r>
            <a:r>
              <a:rPr lang="en-US" sz="2400" dirty="0"/>
              <a:t> yang </a:t>
            </a:r>
            <a:r>
              <a:rPr lang="en-US" sz="2400" dirty="0" err="1" smtClean="0"/>
              <a:t>sudah</a:t>
            </a:r>
            <a:r>
              <a:rPr lang="en-US" sz="2400" dirty="0" smtClean="0"/>
              <a:t> </a:t>
            </a:r>
            <a:r>
              <a:rPr lang="en-US" sz="2400" dirty="0" err="1" smtClean="0"/>
              <a:t>memiliki</a:t>
            </a:r>
            <a:r>
              <a:rPr lang="en-US" sz="2400" dirty="0" smtClean="0"/>
              <a:t>).</a:t>
            </a:r>
            <a:endParaRPr lang="en-US" sz="2400" dirty="0"/>
          </a:p>
          <a:p>
            <a:pPr marL="457200" lvl="0" indent="-457200">
              <a:buFont typeface="+mj-lt"/>
              <a:buAutoNum type="arabicPeriod"/>
            </a:pPr>
            <a:endParaRPr lang="en-US" sz="2400" dirty="0"/>
          </a:p>
          <a:p>
            <a:endParaRPr lang="en-US" dirty="0"/>
          </a:p>
        </p:txBody>
      </p:sp>
    </p:spTree>
    <p:extLst>
      <p:ext uri="{BB962C8B-B14F-4D97-AF65-F5344CB8AC3E}">
        <p14:creationId xmlns:p14="http://schemas.microsoft.com/office/powerpoint/2010/main" val="107721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MEKANISME USULAN :</a:t>
            </a:r>
            <a:endParaRPr lang="en-US" dirty="0"/>
          </a:p>
        </p:txBody>
      </p:sp>
      <p:sp>
        <p:nvSpPr>
          <p:cNvPr id="3" name="Content Placeholder 2"/>
          <p:cNvSpPr>
            <a:spLocks noGrp="1"/>
          </p:cNvSpPr>
          <p:nvPr>
            <p:ph idx="1"/>
          </p:nvPr>
        </p:nvSpPr>
        <p:spPr>
          <a:xfrm>
            <a:off x="179512" y="1100628"/>
            <a:ext cx="8712968" cy="5496724"/>
          </a:xfrm>
        </p:spPr>
        <p:txBody>
          <a:bodyPr>
            <a:normAutofit/>
          </a:bodyPr>
          <a:lstStyle/>
          <a:p>
            <a:pPr marL="0" indent="0"/>
            <a:r>
              <a:rPr lang="en-US" sz="2400" dirty="0" err="1" smtClean="0"/>
              <a:t>Kepala</a:t>
            </a:r>
            <a:r>
              <a:rPr lang="en-US" sz="2400" dirty="0" smtClean="0"/>
              <a:t> </a:t>
            </a:r>
            <a:r>
              <a:rPr lang="en-US" sz="2400" dirty="0" err="1" smtClean="0"/>
              <a:t>Sekolah</a:t>
            </a:r>
            <a:r>
              <a:rPr lang="en-US" sz="2400" dirty="0" smtClean="0"/>
              <a:t> </a:t>
            </a:r>
            <a:r>
              <a:rPr lang="en-US" sz="2400" dirty="0" err="1" smtClean="0"/>
              <a:t>mengusulkan</a:t>
            </a:r>
            <a:r>
              <a:rPr lang="en-US" sz="2400" dirty="0" smtClean="0"/>
              <a:t> </a:t>
            </a:r>
            <a:r>
              <a:rPr lang="en-US" sz="2400" dirty="0" err="1" smtClean="0"/>
              <a:t>kepada</a:t>
            </a:r>
            <a:r>
              <a:rPr lang="en-US" sz="2400" dirty="0" smtClean="0"/>
              <a:t> </a:t>
            </a:r>
            <a:r>
              <a:rPr lang="en-US" sz="2400" dirty="0" err="1" smtClean="0"/>
              <a:t>Kepala</a:t>
            </a:r>
            <a:r>
              <a:rPr lang="en-US" sz="2400" dirty="0" smtClean="0"/>
              <a:t> </a:t>
            </a:r>
            <a:r>
              <a:rPr lang="en-US" sz="2400" dirty="0" err="1" smtClean="0"/>
              <a:t>Dinas</a:t>
            </a:r>
            <a:r>
              <a:rPr lang="en-US" sz="2400" dirty="0" smtClean="0"/>
              <a:t> </a:t>
            </a:r>
            <a:r>
              <a:rPr lang="en-US" sz="2400" dirty="0" err="1" smtClean="0"/>
              <a:t>Dikpora</a:t>
            </a:r>
            <a:r>
              <a:rPr lang="en-US" sz="2400" dirty="0" smtClean="0"/>
              <a:t> </a:t>
            </a:r>
            <a:r>
              <a:rPr lang="en-US" sz="2400" dirty="0" err="1" smtClean="0"/>
              <a:t>melalui</a:t>
            </a:r>
            <a:r>
              <a:rPr lang="en-US" sz="2400" dirty="0" smtClean="0"/>
              <a:t> </a:t>
            </a:r>
            <a:r>
              <a:rPr lang="en-US" sz="2400" dirty="0" err="1" smtClean="0"/>
              <a:t>Korwil</a:t>
            </a:r>
            <a:r>
              <a:rPr lang="en-US" sz="2400" dirty="0" smtClean="0"/>
              <a:t> </a:t>
            </a:r>
            <a:r>
              <a:rPr lang="en-US" sz="2400" dirty="0" err="1" smtClean="0"/>
              <a:t>bagi</a:t>
            </a:r>
            <a:r>
              <a:rPr lang="en-US" sz="2400" dirty="0" smtClean="0"/>
              <a:t> Guru SD, </a:t>
            </a:r>
            <a:r>
              <a:rPr lang="en-US" sz="2400" dirty="0" err="1" smtClean="0"/>
              <a:t>khusus</a:t>
            </a:r>
            <a:r>
              <a:rPr lang="en-US" sz="2400" dirty="0" smtClean="0"/>
              <a:t> SMP </a:t>
            </a:r>
            <a:r>
              <a:rPr lang="en-US" sz="2400" dirty="0" err="1" smtClean="0"/>
              <a:t>langsung</a:t>
            </a:r>
            <a:r>
              <a:rPr lang="en-US" sz="2400" dirty="0" smtClean="0"/>
              <a:t> </a:t>
            </a:r>
            <a:r>
              <a:rPr lang="en-US" sz="2400" dirty="0" err="1" smtClean="0"/>
              <a:t>Bidang</a:t>
            </a:r>
            <a:r>
              <a:rPr lang="en-US" sz="2400" dirty="0" smtClean="0"/>
              <a:t> </a:t>
            </a:r>
            <a:r>
              <a:rPr lang="en-US" sz="2400" dirty="0" err="1" smtClean="0"/>
              <a:t>Ketenagaan</a:t>
            </a:r>
            <a:r>
              <a:rPr lang="en-US" sz="2400" dirty="0" smtClean="0"/>
              <a:t> </a:t>
            </a:r>
            <a:r>
              <a:rPr lang="en-US" sz="2400" dirty="0" err="1" smtClean="0"/>
              <a:t>disertai</a:t>
            </a:r>
            <a:r>
              <a:rPr lang="en-US" sz="2400" dirty="0" smtClean="0"/>
              <a:t> </a:t>
            </a:r>
            <a:r>
              <a:rPr lang="en-US" sz="2400" dirty="0" err="1" smtClean="0"/>
              <a:t>dengan</a:t>
            </a:r>
            <a:r>
              <a:rPr lang="en-US" sz="2400" dirty="0" smtClean="0"/>
              <a:t> </a:t>
            </a:r>
            <a:r>
              <a:rPr lang="en-US" sz="2400" dirty="0" err="1" smtClean="0"/>
              <a:t>kelengkapan</a:t>
            </a:r>
            <a:r>
              <a:rPr lang="en-US" sz="2400" dirty="0" smtClean="0"/>
              <a:t> :</a:t>
            </a:r>
          </a:p>
          <a:p>
            <a:pPr lvl="0">
              <a:buFont typeface="+mj-lt"/>
              <a:buAutoNum type="arabicPeriod"/>
            </a:pPr>
            <a:r>
              <a:rPr lang="en-US" sz="2400" dirty="0"/>
              <a:t>Surat </a:t>
            </a:r>
            <a:r>
              <a:rPr lang="en-US" sz="2400" dirty="0" err="1"/>
              <a:t>Usulan</a:t>
            </a:r>
            <a:r>
              <a:rPr lang="en-US" sz="2400" dirty="0"/>
              <a:t> </a:t>
            </a:r>
            <a:r>
              <a:rPr lang="en-US" sz="2400" dirty="0" err="1"/>
              <a:t>Penetapan</a:t>
            </a:r>
            <a:r>
              <a:rPr lang="en-US" sz="2400" dirty="0"/>
              <a:t> Guru </a:t>
            </a:r>
            <a:r>
              <a:rPr lang="en-US" sz="2400" dirty="0" err="1"/>
              <a:t>Pengganti</a:t>
            </a:r>
            <a:r>
              <a:rPr lang="en-US" sz="2400" dirty="0"/>
              <a:t> </a:t>
            </a:r>
            <a:r>
              <a:rPr lang="en-US" sz="2400" dirty="0" err="1"/>
              <a:t>dari</a:t>
            </a:r>
            <a:r>
              <a:rPr lang="en-US" sz="2400" dirty="0"/>
              <a:t> </a:t>
            </a:r>
            <a:r>
              <a:rPr lang="en-US" sz="2400" dirty="0" err="1"/>
              <a:t>Kepala</a:t>
            </a:r>
            <a:r>
              <a:rPr lang="en-US" sz="2400" dirty="0"/>
              <a:t> </a:t>
            </a:r>
            <a:r>
              <a:rPr lang="en-US" sz="2400" dirty="0" err="1"/>
              <a:t>Sekolah</a:t>
            </a:r>
            <a:r>
              <a:rPr lang="en-US" sz="2400" dirty="0"/>
              <a:t> </a:t>
            </a:r>
            <a:r>
              <a:rPr lang="en-US" sz="2400" dirty="0" err="1"/>
              <a:t>Kepada</a:t>
            </a:r>
            <a:r>
              <a:rPr lang="en-US" sz="2400" dirty="0"/>
              <a:t> </a:t>
            </a:r>
            <a:r>
              <a:rPr lang="en-US" sz="2400" dirty="0" err="1"/>
              <a:t>Kepala</a:t>
            </a:r>
            <a:r>
              <a:rPr lang="en-US" sz="2400" dirty="0"/>
              <a:t> </a:t>
            </a:r>
            <a:r>
              <a:rPr lang="en-US" sz="2400" dirty="0" err="1"/>
              <a:t>Dinas</a:t>
            </a:r>
            <a:r>
              <a:rPr lang="en-US" sz="2400" dirty="0"/>
              <a:t>;</a:t>
            </a:r>
          </a:p>
          <a:p>
            <a:pPr lvl="0">
              <a:buFont typeface="+mj-lt"/>
              <a:buAutoNum type="arabicPeriod"/>
            </a:pPr>
            <a:r>
              <a:rPr lang="en-US" sz="2400" dirty="0" err="1"/>
              <a:t>Daftar</a:t>
            </a:r>
            <a:r>
              <a:rPr lang="en-US" sz="2400" dirty="0"/>
              <a:t> </a:t>
            </a:r>
            <a:r>
              <a:rPr lang="en-US" sz="2400" dirty="0" err="1"/>
              <a:t>Analisis</a:t>
            </a:r>
            <a:r>
              <a:rPr lang="en-US" sz="2400" dirty="0"/>
              <a:t> </a:t>
            </a:r>
            <a:r>
              <a:rPr lang="en-US" sz="2400" dirty="0" err="1"/>
              <a:t>Kebutuhan</a:t>
            </a:r>
            <a:r>
              <a:rPr lang="en-US" sz="2400" dirty="0"/>
              <a:t> Guru;</a:t>
            </a:r>
          </a:p>
          <a:p>
            <a:pPr lvl="0">
              <a:buFont typeface="+mj-lt"/>
              <a:buAutoNum type="arabicPeriod"/>
            </a:pPr>
            <a:r>
              <a:rPr lang="en-US" sz="2400" dirty="0" err="1"/>
              <a:t>Daftar</a:t>
            </a:r>
            <a:r>
              <a:rPr lang="en-US" sz="2400" dirty="0"/>
              <a:t> </a:t>
            </a:r>
            <a:r>
              <a:rPr lang="en-US" sz="2400" dirty="0" err="1"/>
              <a:t>Usulan</a:t>
            </a:r>
            <a:r>
              <a:rPr lang="en-US" sz="2400" dirty="0"/>
              <a:t> </a:t>
            </a:r>
            <a:r>
              <a:rPr lang="en-US" sz="2400" dirty="0" err="1"/>
              <a:t>Calon</a:t>
            </a:r>
            <a:r>
              <a:rPr lang="en-US" sz="2400" dirty="0"/>
              <a:t> Guru </a:t>
            </a:r>
            <a:r>
              <a:rPr lang="en-US" sz="2400" dirty="0" err="1"/>
              <a:t>Pengganti</a:t>
            </a:r>
            <a:r>
              <a:rPr lang="en-US" sz="2400" dirty="0"/>
              <a:t>;</a:t>
            </a:r>
          </a:p>
          <a:p>
            <a:pPr lvl="0">
              <a:buFont typeface="+mj-lt"/>
              <a:buAutoNum type="arabicPeriod"/>
            </a:pPr>
            <a:r>
              <a:rPr lang="en-US" sz="2400" dirty="0" err="1"/>
              <a:t>Foto</a:t>
            </a:r>
            <a:r>
              <a:rPr lang="en-US" sz="2400" dirty="0"/>
              <a:t> copy/</a:t>
            </a:r>
            <a:r>
              <a:rPr lang="en-US" sz="2400" dirty="0" err="1"/>
              <a:t>salinan</a:t>
            </a:r>
            <a:r>
              <a:rPr lang="en-US" sz="2400" dirty="0"/>
              <a:t> Surat </a:t>
            </a:r>
            <a:r>
              <a:rPr lang="en-US" sz="2400" dirty="0" err="1"/>
              <a:t>Keputusan</a:t>
            </a:r>
            <a:r>
              <a:rPr lang="en-US" sz="2400" dirty="0"/>
              <a:t> </a:t>
            </a:r>
            <a:r>
              <a:rPr lang="en-US" sz="2400" dirty="0" err="1"/>
              <a:t>Pembagian</a:t>
            </a:r>
            <a:r>
              <a:rPr lang="en-US" sz="2400" dirty="0"/>
              <a:t> </a:t>
            </a:r>
            <a:r>
              <a:rPr lang="en-US" sz="2400" dirty="0" err="1"/>
              <a:t>Tugas</a:t>
            </a:r>
            <a:r>
              <a:rPr lang="en-US" sz="2400" dirty="0"/>
              <a:t> </a:t>
            </a:r>
            <a:r>
              <a:rPr lang="en-US" sz="2400" dirty="0" err="1"/>
              <a:t>Mengajar</a:t>
            </a:r>
            <a:r>
              <a:rPr lang="en-US" sz="2400" dirty="0"/>
              <a:t>;</a:t>
            </a:r>
          </a:p>
          <a:p>
            <a:pPr lvl="0">
              <a:buFont typeface="+mj-lt"/>
              <a:buAutoNum type="arabicPeriod"/>
            </a:pPr>
            <a:r>
              <a:rPr lang="en-US" sz="2400" dirty="0"/>
              <a:t>Surat </a:t>
            </a:r>
            <a:r>
              <a:rPr lang="en-US" sz="2400" dirty="0" err="1"/>
              <a:t>Pernyataan</a:t>
            </a:r>
            <a:r>
              <a:rPr lang="en-US" sz="2400" dirty="0"/>
              <a:t> </a:t>
            </a:r>
            <a:r>
              <a:rPr lang="en-US" sz="2400" dirty="0" err="1"/>
              <a:t>Tanggung</a:t>
            </a:r>
            <a:r>
              <a:rPr lang="en-US" sz="2400" dirty="0"/>
              <a:t> </a:t>
            </a:r>
            <a:r>
              <a:rPr lang="en-US" sz="2400" dirty="0" err="1"/>
              <a:t>Jawab</a:t>
            </a:r>
            <a:r>
              <a:rPr lang="en-US" sz="2400" dirty="0"/>
              <a:t> </a:t>
            </a:r>
            <a:r>
              <a:rPr lang="en-US" sz="2400" dirty="0" err="1"/>
              <a:t>Mutlak</a:t>
            </a:r>
            <a:r>
              <a:rPr lang="en-US" sz="2400" dirty="0"/>
              <a:t> </a:t>
            </a:r>
            <a:r>
              <a:rPr lang="en-US" sz="2400" dirty="0" err="1"/>
              <a:t>bermetarai</a:t>
            </a:r>
            <a:r>
              <a:rPr lang="en-US" sz="2400" dirty="0"/>
              <a:t> Rp.6.000,00;</a:t>
            </a:r>
          </a:p>
          <a:p>
            <a:pPr>
              <a:buFont typeface="+mj-lt"/>
              <a:buAutoNum type="arabicPeriod"/>
            </a:pPr>
            <a:r>
              <a:rPr lang="id-ID" sz="2400" dirty="0"/>
              <a:t>Berkas-berkas persyaratan atas nama calon Guru Pengganti yang diusulkan</a:t>
            </a:r>
            <a:endParaRPr lang="en-US" sz="2400" dirty="0"/>
          </a:p>
        </p:txBody>
      </p:sp>
    </p:spTree>
    <p:extLst>
      <p:ext uri="{BB962C8B-B14F-4D97-AF65-F5344CB8AC3E}">
        <p14:creationId xmlns:p14="http://schemas.microsoft.com/office/powerpoint/2010/main" val="2712459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1100628"/>
            <a:ext cx="7520940" cy="5496724"/>
          </a:xfrm>
        </p:spPr>
        <p:txBody>
          <a:bodyPr/>
          <a:lstStyle/>
          <a:p>
            <a:pPr marL="0" indent="0"/>
            <a:r>
              <a:rPr lang="en-US" sz="4000" dirty="0" err="1"/>
              <a:t>Berkas-berkas</a:t>
            </a:r>
            <a:r>
              <a:rPr lang="en-US" sz="4000" dirty="0"/>
              <a:t> </a:t>
            </a:r>
            <a:r>
              <a:rPr lang="en-US" sz="4000" dirty="0" err="1"/>
              <a:t>pengusulan</a:t>
            </a:r>
            <a:r>
              <a:rPr lang="en-US" sz="4000" dirty="0"/>
              <a:t> </a:t>
            </a:r>
            <a:r>
              <a:rPr lang="en-US" sz="4000" dirty="0" err="1" smtClean="0"/>
              <a:t>ditandatangani</a:t>
            </a:r>
            <a:r>
              <a:rPr lang="en-US" sz="4000" dirty="0" smtClean="0"/>
              <a:t> </a:t>
            </a:r>
            <a:r>
              <a:rPr lang="en-US" sz="4000" dirty="0"/>
              <a:t>/</a:t>
            </a:r>
            <a:r>
              <a:rPr lang="en-US" sz="4000" dirty="0" err="1"/>
              <a:t>disyahkan</a:t>
            </a:r>
            <a:r>
              <a:rPr lang="en-US" sz="4000" dirty="0"/>
              <a:t> </a:t>
            </a:r>
            <a:r>
              <a:rPr lang="en-US" sz="4000" dirty="0" err="1"/>
              <a:t>oleh</a:t>
            </a:r>
            <a:r>
              <a:rPr lang="en-US" sz="4000" dirty="0"/>
              <a:t> </a:t>
            </a:r>
            <a:r>
              <a:rPr lang="en-US" sz="4000" dirty="0" err="1"/>
              <a:t>Kepala</a:t>
            </a:r>
            <a:r>
              <a:rPr lang="en-US" sz="4000" dirty="0"/>
              <a:t> </a:t>
            </a:r>
            <a:r>
              <a:rPr lang="en-US" sz="4000" dirty="0" err="1"/>
              <a:t>Sekolah</a:t>
            </a:r>
            <a:r>
              <a:rPr lang="en-US" sz="4000" dirty="0"/>
              <a:t>.</a:t>
            </a:r>
          </a:p>
          <a:p>
            <a:endParaRPr lang="en-US" dirty="0"/>
          </a:p>
        </p:txBody>
      </p:sp>
    </p:spTree>
    <p:extLst>
      <p:ext uri="{BB962C8B-B14F-4D97-AF65-F5344CB8AC3E}">
        <p14:creationId xmlns:p14="http://schemas.microsoft.com/office/powerpoint/2010/main" val="8263503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PENETAPAN :</a:t>
            </a:r>
            <a:endParaRPr lang="en-US" dirty="0"/>
          </a:p>
        </p:txBody>
      </p:sp>
      <p:sp>
        <p:nvSpPr>
          <p:cNvPr id="3" name="Content Placeholder 2"/>
          <p:cNvSpPr>
            <a:spLocks noGrp="1"/>
          </p:cNvSpPr>
          <p:nvPr>
            <p:ph idx="1"/>
          </p:nvPr>
        </p:nvSpPr>
        <p:spPr>
          <a:xfrm>
            <a:off x="323528" y="1100628"/>
            <a:ext cx="8568952" cy="5352708"/>
          </a:xfrm>
        </p:spPr>
        <p:txBody>
          <a:bodyPr>
            <a:normAutofit/>
          </a:bodyPr>
          <a:lstStyle/>
          <a:p>
            <a:r>
              <a:rPr lang="en-US" sz="2400" dirty="0" smtClean="0"/>
              <a:t>Guru </a:t>
            </a:r>
            <a:r>
              <a:rPr lang="en-US" sz="2400" dirty="0" err="1" smtClean="0"/>
              <a:t>Pengganti</a:t>
            </a:r>
            <a:r>
              <a:rPr lang="en-US" sz="2400" dirty="0" smtClean="0"/>
              <a:t> </a:t>
            </a:r>
            <a:r>
              <a:rPr lang="en-US" sz="2400" dirty="0" err="1" smtClean="0"/>
              <a:t>ditetapkan</a:t>
            </a:r>
            <a:r>
              <a:rPr lang="en-US" sz="2400" dirty="0" smtClean="0"/>
              <a:t> </a:t>
            </a:r>
            <a:r>
              <a:rPr lang="en-US" sz="2400" dirty="0" err="1" smtClean="0"/>
              <a:t>berdasarkan</a:t>
            </a:r>
            <a:r>
              <a:rPr lang="en-US" sz="2400" dirty="0" smtClean="0"/>
              <a:t> </a:t>
            </a:r>
            <a:r>
              <a:rPr lang="en-US" sz="2400" dirty="0" err="1" smtClean="0"/>
              <a:t>pada</a:t>
            </a:r>
            <a:r>
              <a:rPr lang="en-US" sz="2400" dirty="0" smtClean="0"/>
              <a:t> :</a:t>
            </a:r>
          </a:p>
          <a:p>
            <a:pPr marL="457200" indent="-457200">
              <a:buAutoNum type="arabicPeriod"/>
            </a:pPr>
            <a:r>
              <a:rPr lang="en-US" sz="2400" dirty="0" err="1" smtClean="0"/>
              <a:t>Formasi</a:t>
            </a:r>
            <a:r>
              <a:rPr lang="en-US" sz="2400" dirty="0" smtClean="0"/>
              <a:t> yang </a:t>
            </a:r>
            <a:r>
              <a:rPr lang="en-US" sz="2400" dirty="0" err="1" smtClean="0"/>
              <a:t>tersedia</a:t>
            </a:r>
            <a:endParaRPr lang="en-US" sz="2400" dirty="0" smtClean="0"/>
          </a:p>
          <a:p>
            <a:pPr marL="457200" indent="-457200">
              <a:buAutoNum type="arabicPeriod"/>
            </a:pPr>
            <a:r>
              <a:rPr lang="en-US" sz="2400" dirty="0" err="1" smtClean="0"/>
              <a:t>Standar</a:t>
            </a:r>
            <a:r>
              <a:rPr lang="en-US" sz="2400" dirty="0" smtClean="0"/>
              <a:t> </a:t>
            </a:r>
            <a:r>
              <a:rPr lang="en-US" sz="2400" dirty="0" err="1" smtClean="0"/>
              <a:t>kualifikasi</a:t>
            </a:r>
            <a:r>
              <a:rPr lang="en-US" sz="2400" dirty="0" smtClean="0"/>
              <a:t> </a:t>
            </a:r>
            <a:r>
              <a:rPr lang="en-US" sz="2400" dirty="0" err="1" smtClean="0"/>
              <a:t>pendidikan</a:t>
            </a:r>
            <a:endParaRPr lang="en-US" sz="2400" dirty="0" smtClean="0"/>
          </a:p>
          <a:p>
            <a:pPr marL="457200" indent="-457200">
              <a:buAutoNum type="arabicPeriod"/>
            </a:pPr>
            <a:r>
              <a:rPr lang="en-US" sz="2400" dirty="0" err="1" smtClean="0"/>
              <a:t>Kesesuaian</a:t>
            </a:r>
            <a:r>
              <a:rPr lang="en-US" sz="2400" dirty="0" smtClean="0"/>
              <a:t> </a:t>
            </a:r>
            <a:r>
              <a:rPr lang="en-US" sz="2400" dirty="0" err="1" smtClean="0"/>
              <a:t>antara</a:t>
            </a:r>
            <a:r>
              <a:rPr lang="en-US" sz="2400" dirty="0" smtClean="0"/>
              <a:t> </a:t>
            </a:r>
            <a:r>
              <a:rPr lang="en-US" sz="2400" dirty="0" err="1" smtClean="0"/>
              <a:t>kualifikasi</a:t>
            </a:r>
            <a:r>
              <a:rPr lang="en-US" sz="2400" dirty="0" smtClean="0"/>
              <a:t> </a:t>
            </a:r>
            <a:r>
              <a:rPr lang="en-US" sz="2400" dirty="0" err="1" smtClean="0"/>
              <a:t>pendidikan</a:t>
            </a:r>
            <a:r>
              <a:rPr lang="en-US" sz="2400" dirty="0" smtClean="0"/>
              <a:t> </a:t>
            </a:r>
            <a:r>
              <a:rPr lang="en-US" sz="2400" dirty="0" err="1" smtClean="0"/>
              <a:t>dengan</a:t>
            </a:r>
            <a:r>
              <a:rPr lang="en-US" sz="2400" dirty="0" smtClean="0"/>
              <a:t> </a:t>
            </a:r>
            <a:r>
              <a:rPr lang="en-US" sz="2400" dirty="0" err="1" smtClean="0"/>
              <a:t>ketugasannya</a:t>
            </a:r>
            <a:endParaRPr lang="en-US" sz="2400" dirty="0" smtClean="0"/>
          </a:p>
          <a:p>
            <a:pPr marL="0" indent="0"/>
            <a:r>
              <a:rPr lang="en-US" sz="2400" dirty="0" err="1" smtClean="0"/>
              <a:t>Apabila</a:t>
            </a:r>
            <a:r>
              <a:rPr lang="en-US" sz="2400" dirty="0" smtClean="0"/>
              <a:t> </a:t>
            </a:r>
            <a:r>
              <a:rPr lang="en-US" sz="2400" dirty="0" err="1" smtClean="0"/>
              <a:t>jumlah</a:t>
            </a:r>
            <a:r>
              <a:rPr lang="en-US" sz="2400" dirty="0" smtClean="0"/>
              <a:t> </a:t>
            </a:r>
            <a:r>
              <a:rPr lang="en-US" sz="2400" dirty="0" err="1" smtClean="0"/>
              <a:t>calon</a:t>
            </a:r>
            <a:r>
              <a:rPr lang="en-US" sz="2400" dirty="0" smtClean="0"/>
              <a:t> Guru </a:t>
            </a:r>
            <a:r>
              <a:rPr lang="en-US" sz="2400" dirty="0" err="1" smtClean="0"/>
              <a:t>Pengganti</a:t>
            </a:r>
            <a:r>
              <a:rPr lang="en-US" sz="2400" dirty="0" smtClean="0"/>
              <a:t> </a:t>
            </a:r>
            <a:r>
              <a:rPr lang="en-US" sz="2400" dirty="0" err="1" smtClean="0"/>
              <a:t>melebihi</a:t>
            </a:r>
            <a:r>
              <a:rPr lang="en-US" sz="2400" dirty="0" smtClean="0"/>
              <a:t> </a:t>
            </a:r>
            <a:r>
              <a:rPr lang="en-US" sz="2400" dirty="0" err="1" smtClean="0"/>
              <a:t>dari</a:t>
            </a:r>
            <a:r>
              <a:rPr lang="en-US" sz="2400" dirty="0" smtClean="0"/>
              <a:t> </a:t>
            </a:r>
            <a:r>
              <a:rPr lang="en-US" sz="2400" dirty="0" err="1" smtClean="0"/>
              <a:t>formasi</a:t>
            </a:r>
            <a:r>
              <a:rPr lang="en-US" sz="2400" dirty="0" smtClean="0"/>
              <a:t> yang </a:t>
            </a:r>
            <a:r>
              <a:rPr lang="en-US" sz="2400" dirty="0" err="1" smtClean="0"/>
              <a:t>tersedia</a:t>
            </a:r>
            <a:r>
              <a:rPr lang="en-US" sz="2400" dirty="0" smtClean="0"/>
              <a:t>, </a:t>
            </a:r>
            <a:r>
              <a:rPr lang="en-US" sz="2400" dirty="0" err="1" smtClean="0"/>
              <a:t>maka</a:t>
            </a:r>
            <a:r>
              <a:rPr lang="en-US" sz="2400" dirty="0" smtClean="0"/>
              <a:t> </a:t>
            </a:r>
            <a:r>
              <a:rPr lang="en-US" sz="2400" dirty="0" err="1" smtClean="0"/>
              <a:t>penentuan</a:t>
            </a:r>
            <a:r>
              <a:rPr lang="en-US" sz="2400" dirty="0" smtClean="0"/>
              <a:t> </a:t>
            </a:r>
            <a:r>
              <a:rPr lang="en-US" sz="2400" dirty="0" err="1" smtClean="0"/>
              <a:t>penetapannya</a:t>
            </a:r>
            <a:r>
              <a:rPr lang="en-US" sz="2400" dirty="0" smtClean="0"/>
              <a:t> </a:t>
            </a:r>
            <a:r>
              <a:rPr lang="en-US" sz="2400" dirty="0" err="1" smtClean="0"/>
              <a:t>dilakukan</a:t>
            </a:r>
            <a:r>
              <a:rPr lang="en-US" sz="2400" dirty="0" smtClean="0"/>
              <a:t> </a:t>
            </a:r>
            <a:r>
              <a:rPr lang="en-US" sz="2400" dirty="0" err="1" smtClean="0"/>
              <a:t>dengan</a:t>
            </a:r>
            <a:r>
              <a:rPr lang="en-US" sz="2400" dirty="0" smtClean="0"/>
              <a:t> </a:t>
            </a:r>
            <a:r>
              <a:rPr lang="en-US" sz="2400" dirty="0" err="1" smtClean="0"/>
              <a:t>urutan</a:t>
            </a:r>
            <a:r>
              <a:rPr lang="en-US" sz="2400" dirty="0" smtClean="0"/>
              <a:t> </a:t>
            </a:r>
            <a:r>
              <a:rPr lang="en-US" sz="2400" dirty="0" err="1" smtClean="0"/>
              <a:t>prioritas</a:t>
            </a:r>
            <a:r>
              <a:rPr lang="en-US" sz="2400" dirty="0" smtClean="0"/>
              <a:t>/</a:t>
            </a:r>
            <a:r>
              <a:rPr lang="en-US" sz="2400" dirty="0" err="1" smtClean="0"/>
              <a:t>rangking</a:t>
            </a:r>
            <a:r>
              <a:rPr lang="en-US" sz="2400" dirty="0" smtClean="0"/>
              <a:t> </a:t>
            </a:r>
            <a:r>
              <a:rPr lang="en-US" sz="2400" dirty="0" err="1" smtClean="0"/>
              <a:t>sebagai</a:t>
            </a:r>
            <a:r>
              <a:rPr lang="en-US" sz="2400" dirty="0" smtClean="0"/>
              <a:t> </a:t>
            </a:r>
            <a:r>
              <a:rPr lang="en-US" sz="2400" dirty="0" err="1" smtClean="0"/>
              <a:t>berikut</a:t>
            </a:r>
            <a:r>
              <a:rPr lang="en-US" sz="2400" dirty="0" smtClean="0"/>
              <a:t> :</a:t>
            </a:r>
          </a:p>
          <a:p>
            <a:pPr marL="457200" indent="-457200">
              <a:buAutoNum type="arabicPeriod"/>
            </a:pPr>
            <a:r>
              <a:rPr lang="en-US" sz="2400" dirty="0" smtClean="0"/>
              <a:t>Lama masa </a:t>
            </a:r>
            <a:r>
              <a:rPr lang="en-US" sz="2400" dirty="0" err="1" smtClean="0"/>
              <a:t>kerja</a:t>
            </a:r>
            <a:r>
              <a:rPr lang="en-US" sz="2400" dirty="0" smtClean="0"/>
              <a:t> </a:t>
            </a:r>
            <a:r>
              <a:rPr lang="en-US" sz="2400" dirty="0" err="1" smtClean="0"/>
              <a:t>sebagai</a:t>
            </a:r>
            <a:r>
              <a:rPr lang="en-US" sz="2400" dirty="0" smtClean="0"/>
              <a:t> GTT</a:t>
            </a:r>
          </a:p>
          <a:p>
            <a:pPr marL="457200" indent="-457200">
              <a:buAutoNum type="arabicPeriod"/>
            </a:pPr>
            <a:r>
              <a:rPr lang="en-US" sz="2400" dirty="0" err="1" smtClean="0"/>
              <a:t>Usia</a:t>
            </a:r>
            <a:r>
              <a:rPr lang="en-US" sz="2400" dirty="0" smtClean="0"/>
              <a:t> </a:t>
            </a:r>
            <a:r>
              <a:rPr lang="en-US" sz="2400" dirty="0" err="1" smtClean="0"/>
              <a:t>tertinggi</a:t>
            </a:r>
            <a:endParaRPr lang="en-US" sz="2400" dirty="0" smtClean="0"/>
          </a:p>
          <a:p>
            <a:pPr marL="457200" indent="-457200">
              <a:buAutoNum type="arabicPeriod"/>
            </a:pPr>
            <a:r>
              <a:rPr lang="en-US" sz="2400" dirty="0" err="1" smtClean="0"/>
              <a:t>Kepemilikan</a:t>
            </a:r>
            <a:r>
              <a:rPr lang="en-US" sz="2400" dirty="0" smtClean="0"/>
              <a:t> NUPTK</a:t>
            </a:r>
          </a:p>
          <a:p>
            <a:pPr marL="457200" indent="-457200">
              <a:buAutoNum type="arabicPeriod"/>
            </a:pPr>
            <a:r>
              <a:rPr lang="en-US" sz="2400" dirty="0" err="1" smtClean="0"/>
              <a:t>Terdaftar</a:t>
            </a:r>
            <a:r>
              <a:rPr lang="en-US" sz="2400" dirty="0" smtClean="0"/>
              <a:t> di </a:t>
            </a:r>
            <a:r>
              <a:rPr lang="en-US" sz="2400" dirty="0" err="1" smtClean="0"/>
              <a:t>Dapodik</a:t>
            </a:r>
            <a:endParaRPr lang="en-US" sz="2400" dirty="0"/>
          </a:p>
        </p:txBody>
      </p:sp>
    </p:spTree>
    <p:extLst>
      <p:ext uri="{BB962C8B-B14F-4D97-AF65-F5344CB8AC3E}">
        <p14:creationId xmlns:p14="http://schemas.microsoft.com/office/powerpoint/2010/main" val="1511614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SURAT PERJANJIAN KERJA :</a:t>
            </a:r>
            <a:endParaRPr lang="en-US" dirty="0"/>
          </a:p>
        </p:txBody>
      </p:sp>
      <p:sp>
        <p:nvSpPr>
          <p:cNvPr id="3" name="Content Placeholder 2"/>
          <p:cNvSpPr>
            <a:spLocks noGrp="1"/>
          </p:cNvSpPr>
          <p:nvPr>
            <p:ph idx="1"/>
          </p:nvPr>
        </p:nvSpPr>
        <p:spPr>
          <a:xfrm>
            <a:off x="251520" y="1100628"/>
            <a:ext cx="8712968" cy="5568732"/>
          </a:xfrm>
        </p:spPr>
        <p:txBody>
          <a:bodyPr>
            <a:normAutofit lnSpcReduction="10000"/>
          </a:bodyPr>
          <a:lstStyle/>
          <a:p>
            <a:pPr>
              <a:buAutoNum type="arabicPeriod"/>
            </a:pPr>
            <a:r>
              <a:rPr lang="en-US" dirty="0" smtClean="0"/>
              <a:t>Guru </a:t>
            </a:r>
            <a:r>
              <a:rPr lang="en-US" dirty="0" err="1" smtClean="0"/>
              <a:t>Pengganti</a:t>
            </a:r>
            <a:r>
              <a:rPr lang="en-US" dirty="0" smtClean="0"/>
              <a:t> yang </a:t>
            </a:r>
            <a:r>
              <a:rPr lang="en-US" dirty="0" err="1" smtClean="0"/>
              <a:t>telah</a:t>
            </a:r>
            <a:r>
              <a:rPr lang="en-US" dirty="0" smtClean="0"/>
              <a:t> </a:t>
            </a:r>
            <a:r>
              <a:rPr lang="en-US" dirty="0" err="1" smtClean="0"/>
              <a:t>ditetapkan</a:t>
            </a:r>
            <a:r>
              <a:rPr lang="en-US" dirty="0" smtClean="0"/>
              <a:t> </a:t>
            </a:r>
            <a:r>
              <a:rPr lang="en-US" dirty="0" err="1" smtClean="0"/>
              <a:t>Kepala</a:t>
            </a:r>
            <a:r>
              <a:rPr lang="en-US" dirty="0" smtClean="0"/>
              <a:t> </a:t>
            </a:r>
            <a:r>
              <a:rPr lang="en-US" dirty="0" err="1" smtClean="0"/>
              <a:t>Dinas</a:t>
            </a:r>
            <a:r>
              <a:rPr lang="en-US" dirty="0" smtClean="0"/>
              <a:t> </a:t>
            </a:r>
            <a:r>
              <a:rPr lang="en-US" dirty="0" err="1" smtClean="0"/>
              <a:t>ditindaklanjuti</a:t>
            </a:r>
            <a:r>
              <a:rPr lang="en-US" dirty="0" smtClean="0"/>
              <a:t> </a:t>
            </a:r>
            <a:r>
              <a:rPr lang="en-US" dirty="0" err="1" smtClean="0"/>
              <a:t>dengan</a:t>
            </a:r>
            <a:r>
              <a:rPr lang="en-US" dirty="0" smtClean="0"/>
              <a:t> Surat </a:t>
            </a:r>
            <a:r>
              <a:rPr lang="en-US" dirty="0" err="1" smtClean="0"/>
              <a:t>Perjanjian</a:t>
            </a:r>
            <a:r>
              <a:rPr lang="en-US" dirty="0" smtClean="0"/>
              <a:t> </a:t>
            </a:r>
            <a:r>
              <a:rPr lang="en-US" dirty="0" err="1" smtClean="0"/>
              <a:t>kerja</a:t>
            </a:r>
            <a:r>
              <a:rPr lang="en-US" dirty="0" smtClean="0"/>
              <a:t>  </a:t>
            </a:r>
            <a:r>
              <a:rPr lang="en-US" dirty="0" err="1" smtClean="0"/>
              <a:t>antara</a:t>
            </a:r>
            <a:r>
              <a:rPr lang="en-US" dirty="0" smtClean="0"/>
              <a:t> Guru </a:t>
            </a:r>
            <a:r>
              <a:rPr lang="en-US" dirty="0" err="1" smtClean="0"/>
              <a:t>Pengganti</a:t>
            </a:r>
            <a:r>
              <a:rPr lang="en-US" dirty="0" smtClean="0"/>
              <a:t> </a:t>
            </a:r>
            <a:r>
              <a:rPr lang="en-US" dirty="0" err="1" smtClean="0"/>
              <a:t>dengan</a:t>
            </a:r>
            <a:r>
              <a:rPr lang="en-US" dirty="0" smtClean="0"/>
              <a:t> </a:t>
            </a:r>
            <a:r>
              <a:rPr lang="en-US" dirty="0" err="1" smtClean="0"/>
              <a:t>Kepala</a:t>
            </a:r>
            <a:r>
              <a:rPr lang="en-US" dirty="0" smtClean="0"/>
              <a:t> </a:t>
            </a:r>
            <a:r>
              <a:rPr lang="en-US" dirty="0" err="1" smtClean="0"/>
              <a:t>Sekolah</a:t>
            </a:r>
            <a:r>
              <a:rPr lang="en-US" dirty="0" smtClean="0"/>
              <a:t> yang </a:t>
            </a:r>
            <a:r>
              <a:rPr lang="en-US" dirty="0" err="1" smtClean="0"/>
              <a:t>diketahui</a:t>
            </a:r>
            <a:r>
              <a:rPr lang="en-US" dirty="0" smtClean="0"/>
              <a:t> </a:t>
            </a:r>
            <a:r>
              <a:rPr lang="en-US" dirty="0" err="1" smtClean="0"/>
              <a:t>Kepala</a:t>
            </a:r>
            <a:r>
              <a:rPr lang="en-US" dirty="0" smtClean="0"/>
              <a:t> </a:t>
            </a:r>
            <a:r>
              <a:rPr lang="en-US" dirty="0" err="1" smtClean="0"/>
              <a:t>Dinas</a:t>
            </a:r>
            <a:endParaRPr lang="en-US" dirty="0" smtClean="0"/>
          </a:p>
          <a:p>
            <a:pPr>
              <a:buAutoNum type="arabicPeriod"/>
            </a:pPr>
            <a:r>
              <a:rPr lang="en-US" dirty="0" smtClean="0"/>
              <a:t>Surat </a:t>
            </a:r>
            <a:r>
              <a:rPr lang="en-US" dirty="0" err="1" smtClean="0"/>
              <a:t>Perjanjian</a:t>
            </a:r>
            <a:r>
              <a:rPr lang="en-US" dirty="0" smtClean="0"/>
              <a:t> </a:t>
            </a:r>
            <a:r>
              <a:rPr lang="en-US" dirty="0" err="1" smtClean="0"/>
              <a:t>Kerja</a:t>
            </a:r>
            <a:r>
              <a:rPr lang="en-US" dirty="0" smtClean="0"/>
              <a:t> </a:t>
            </a:r>
            <a:r>
              <a:rPr lang="en-US" dirty="0" err="1" smtClean="0"/>
              <a:t>memuat</a:t>
            </a:r>
            <a:r>
              <a:rPr lang="en-US" dirty="0" smtClean="0"/>
              <a:t> :</a:t>
            </a:r>
          </a:p>
          <a:p>
            <a:pPr lvl="0">
              <a:buFont typeface="+mj-lt"/>
              <a:buAutoNum type="alphaLcPeriod"/>
            </a:pPr>
            <a:r>
              <a:rPr lang="en-US" dirty="0"/>
              <a:t>n</a:t>
            </a:r>
            <a:r>
              <a:rPr lang="id-ID" dirty="0"/>
              <a:t>ama</a:t>
            </a:r>
            <a:r>
              <a:rPr lang="en-US" dirty="0"/>
              <a:t>, NIP, </a:t>
            </a:r>
            <a:r>
              <a:rPr lang="en-US" dirty="0" err="1"/>
              <a:t>jabatan</a:t>
            </a:r>
            <a:r>
              <a:rPr lang="en-US" dirty="0"/>
              <a:t> </a:t>
            </a:r>
            <a:r>
              <a:rPr lang="en-US" dirty="0" err="1"/>
              <a:t>kepala</a:t>
            </a:r>
            <a:r>
              <a:rPr lang="en-US" dirty="0"/>
              <a:t> </a:t>
            </a:r>
            <a:r>
              <a:rPr lang="en-US" dirty="0" err="1"/>
              <a:t>sekolah</a:t>
            </a:r>
            <a:r>
              <a:rPr lang="en-US" dirty="0"/>
              <a:t>, </a:t>
            </a:r>
            <a:r>
              <a:rPr lang="id-ID" dirty="0"/>
              <a:t>dan </a:t>
            </a:r>
            <a:r>
              <a:rPr lang="en-US" dirty="0" err="1"/>
              <a:t>nama</a:t>
            </a:r>
            <a:r>
              <a:rPr lang="en-US" dirty="0"/>
              <a:t> </a:t>
            </a:r>
            <a:r>
              <a:rPr lang="en-US" dirty="0" err="1"/>
              <a:t>sekolah</a:t>
            </a:r>
            <a:endParaRPr lang="en-US" dirty="0"/>
          </a:p>
          <a:p>
            <a:pPr lvl="0">
              <a:buFont typeface="+mj-lt"/>
              <a:buAutoNum type="alphaLcPeriod"/>
            </a:pPr>
            <a:r>
              <a:rPr lang="id-ID" dirty="0"/>
              <a:t>nama, jenis kelamin,</a:t>
            </a:r>
            <a:r>
              <a:rPr lang="en-US" dirty="0"/>
              <a:t> </a:t>
            </a:r>
            <a:r>
              <a:rPr lang="en-US" dirty="0" err="1"/>
              <a:t>tempat</a:t>
            </a:r>
            <a:r>
              <a:rPr lang="en-US" dirty="0"/>
              <a:t>/</a:t>
            </a:r>
            <a:r>
              <a:rPr lang="en-US" dirty="0" err="1"/>
              <a:t>tanggal</a:t>
            </a:r>
            <a:r>
              <a:rPr lang="en-US" dirty="0"/>
              <a:t> </a:t>
            </a:r>
            <a:r>
              <a:rPr lang="en-US" dirty="0" err="1"/>
              <a:t>lahir</a:t>
            </a:r>
            <a:r>
              <a:rPr lang="en-US" dirty="0"/>
              <a:t>, </a:t>
            </a:r>
            <a:r>
              <a:rPr lang="id-ID" dirty="0"/>
              <a:t>dan alamat </a:t>
            </a:r>
            <a:r>
              <a:rPr lang="en-US" dirty="0"/>
              <a:t>guru </a:t>
            </a:r>
            <a:r>
              <a:rPr lang="en-US" dirty="0" err="1"/>
              <a:t>pengganti</a:t>
            </a:r>
            <a:r>
              <a:rPr lang="id-ID" dirty="0"/>
              <a:t>;</a:t>
            </a:r>
            <a:endParaRPr lang="en-US" dirty="0"/>
          </a:p>
          <a:p>
            <a:pPr lvl="0">
              <a:buFont typeface="+mj-lt"/>
              <a:buAutoNum type="alphaLcPeriod"/>
            </a:pPr>
            <a:r>
              <a:rPr lang="id-ID" dirty="0"/>
              <a:t>jenis pekerjaan;</a:t>
            </a:r>
            <a:endParaRPr lang="en-US" dirty="0"/>
          </a:p>
          <a:p>
            <a:pPr lvl="0">
              <a:buFont typeface="+mj-lt"/>
              <a:buAutoNum type="alphaLcPeriod"/>
            </a:pPr>
            <a:r>
              <a:rPr lang="id-ID" dirty="0"/>
              <a:t>tempat pekerjaan;</a:t>
            </a:r>
            <a:endParaRPr lang="en-US" dirty="0"/>
          </a:p>
          <a:p>
            <a:pPr lvl="0">
              <a:buFont typeface="+mj-lt"/>
              <a:buAutoNum type="alphaLcPeriod"/>
            </a:pPr>
            <a:r>
              <a:rPr lang="id-ID" dirty="0"/>
              <a:t>besarnya honorarium dan cara pembayarannya;</a:t>
            </a:r>
            <a:endParaRPr lang="en-US" dirty="0"/>
          </a:p>
          <a:p>
            <a:pPr lvl="0">
              <a:buFont typeface="+mj-lt"/>
              <a:buAutoNum type="alphaLcPeriod"/>
            </a:pPr>
            <a:r>
              <a:rPr lang="id-ID" dirty="0"/>
              <a:t>syarat-syarat kerja yang memuat hak dan kewajiban </a:t>
            </a:r>
            <a:r>
              <a:rPr lang="en-US" dirty="0"/>
              <a:t>guru </a:t>
            </a:r>
            <a:r>
              <a:rPr lang="en-US" dirty="0" err="1"/>
              <a:t>pengganti</a:t>
            </a:r>
            <a:r>
              <a:rPr lang="id-ID" dirty="0"/>
              <a:t>;</a:t>
            </a:r>
            <a:endParaRPr lang="en-US" dirty="0"/>
          </a:p>
          <a:p>
            <a:pPr lvl="0">
              <a:buFont typeface="+mj-lt"/>
              <a:buAutoNum type="alphaLcPeriod"/>
            </a:pPr>
            <a:r>
              <a:rPr lang="en-US" dirty="0" err="1"/>
              <a:t>tidak</a:t>
            </a:r>
            <a:r>
              <a:rPr lang="en-US" dirty="0"/>
              <a:t> </a:t>
            </a:r>
            <a:r>
              <a:rPr lang="en-US" dirty="0" err="1"/>
              <a:t>menuntut</a:t>
            </a:r>
            <a:r>
              <a:rPr lang="en-US" dirty="0"/>
              <a:t> </a:t>
            </a:r>
            <a:r>
              <a:rPr lang="en-US" dirty="0" err="1"/>
              <a:t>untuk</a:t>
            </a:r>
            <a:r>
              <a:rPr lang="en-US" dirty="0"/>
              <a:t> </a:t>
            </a:r>
            <a:r>
              <a:rPr lang="en-US" dirty="0" err="1"/>
              <a:t>diangkat</a:t>
            </a:r>
            <a:r>
              <a:rPr lang="en-US" dirty="0"/>
              <a:t> </a:t>
            </a:r>
            <a:r>
              <a:rPr lang="en-US" dirty="0" err="1"/>
              <a:t>menjadi</a:t>
            </a:r>
            <a:r>
              <a:rPr lang="en-US" dirty="0"/>
              <a:t> ASN;</a:t>
            </a:r>
          </a:p>
          <a:p>
            <a:pPr lvl="0">
              <a:buFont typeface="+mj-lt"/>
              <a:buAutoNum type="alphaLcPeriod"/>
            </a:pPr>
            <a:r>
              <a:rPr lang="id-ID" dirty="0"/>
              <a:t>mulai dan</a:t>
            </a:r>
            <a:r>
              <a:rPr lang="en-US" dirty="0"/>
              <a:t>/</a:t>
            </a:r>
            <a:r>
              <a:rPr lang="id-ID" dirty="0"/>
              <a:t>atau jangka waktu berlakunya Perjanjian Kerja;</a:t>
            </a:r>
            <a:endParaRPr lang="en-US" dirty="0"/>
          </a:p>
          <a:p>
            <a:pPr lvl="0">
              <a:buFont typeface="+mj-lt"/>
              <a:buAutoNum type="alphaLcPeriod"/>
            </a:pPr>
            <a:r>
              <a:rPr lang="id-ID" dirty="0"/>
              <a:t>pemutusan perjanjian kerja;</a:t>
            </a:r>
            <a:endParaRPr lang="en-US" dirty="0"/>
          </a:p>
          <a:p>
            <a:pPr lvl="0">
              <a:buFont typeface="+mj-lt"/>
              <a:buAutoNum type="alphaLcPeriod"/>
            </a:pPr>
            <a:r>
              <a:rPr lang="id-ID" dirty="0"/>
              <a:t>tempat dan tanggal </a:t>
            </a:r>
            <a:r>
              <a:rPr lang="en-US" dirty="0"/>
              <a:t>Surat </a:t>
            </a:r>
            <a:r>
              <a:rPr lang="id-ID" dirty="0"/>
              <a:t>Perjanjian Kerja dibuat;</a:t>
            </a:r>
            <a:endParaRPr lang="en-US" dirty="0"/>
          </a:p>
          <a:p>
            <a:pPr lvl="0">
              <a:buFont typeface="+mj-lt"/>
              <a:buAutoNum type="alphaLcPeriod"/>
            </a:pPr>
            <a:r>
              <a:rPr lang="id-ID" dirty="0"/>
              <a:t>keterangan mengenai ingkar janji (cidera janji) dan sanksi dalam hal para pihak tidak memenuhi kewajibannya;</a:t>
            </a:r>
            <a:endParaRPr lang="en-US" dirty="0"/>
          </a:p>
          <a:p>
            <a:pPr lvl="0">
              <a:buFont typeface="+mj-lt"/>
              <a:buAutoNum type="alphaLcPeriod"/>
            </a:pPr>
            <a:r>
              <a:rPr lang="id-ID" dirty="0"/>
              <a:t>tanda tangan para pihak; dan</a:t>
            </a:r>
            <a:endParaRPr lang="en-US" dirty="0"/>
          </a:p>
          <a:p>
            <a:pPr lvl="0">
              <a:buFont typeface="+mj-lt"/>
              <a:buAutoNum type="alphaLcPeriod"/>
            </a:pPr>
            <a:r>
              <a:rPr lang="id-ID" dirty="0"/>
              <a:t>meterai cukup dalam rangkap 2 (dua).</a:t>
            </a:r>
            <a:endParaRPr lang="en-US" dirty="0"/>
          </a:p>
          <a:p>
            <a:pPr marL="0" indent="0"/>
            <a:endParaRPr lang="en-US" dirty="0"/>
          </a:p>
        </p:txBody>
      </p:sp>
    </p:spTree>
    <p:extLst>
      <p:ext uri="{BB962C8B-B14F-4D97-AF65-F5344CB8AC3E}">
        <p14:creationId xmlns:p14="http://schemas.microsoft.com/office/powerpoint/2010/main" val="21501909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466</TotalTime>
  <Words>1168</Words>
  <Application>Microsoft Office PowerPoint</Application>
  <PresentationFormat>On-screen Show (4:3)</PresentationFormat>
  <Paragraphs>127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Angles</vt:lpstr>
      <vt:lpstr>      SOSIALISASI PERATURAN  KEPALA DINAS PENDIDIKAN, PEMUDA, DAN OLAHRAGA KAB. GUNUNGKIDUL NOMOR : 052 TAHUN 2019 TENTANG  GURU PENGGANTI </vt:lpstr>
      <vt:lpstr>Pengertian : </vt:lpstr>
      <vt:lpstr>Ketugasan : </vt:lpstr>
      <vt:lpstr>Persyaratan : </vt:lpstr>
      <vt:lpstr>PEMBERKASAN :</vt:lpstr>
      <vt:lpstr>MEKANISME USULAN :</vt:lpstr>
      <vt:lpstr>PowerPoint Presentation</vt:lpstr>
      <vt:lpstr>PENETAPAN :</vt:lpstr>
      <vt:lpstr>SURAT PERJANJIAN KERJA :</vt:lpstr>
      <vt:lpstr>PEMBERHENTIAN :</vt:lpstr>
      <vt:lpstr>PowerPoint Presentation</vt:lpstr>
      <vt:lpstr>MUTASI :</vt:lpstr>
      <vt:lpstr>FORMASI DAN HONORARIUM GP :</vt:lpstr>
      <vt:lpstr>Time Schedule guru pengganti :</vt:lpstr>
      <vt:lpstr>LAIN – LAIN :</vt:lpstr>
      <vt:lpstr>PEMBERKASAN GURU PENGGANTI :</vt:lpstr>
      <vt:lpstr>PEMINDAHAN DAPODIK  PINDAH SEKOLAH :</vt:lpstr>
      <vt:lpstr>BELUM MASUK DAPODIK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SOSIALISASI PERATURAN  KEPALA DINAS PENDIDIKAN, PEMUDA, DAN OLAHRAGA KAB. GUNUNGKIDUL NOMOR : 052 TAHUN 2019 TENTANG  GURU PENGGANTI</dc:title>
  <dc:creator>USER</dc:creator>
  <cp:lastModifiedBy>USER</cp:lastModifiedBy>
  <cp:revision>31</cp:revision>
  <dcterms:created xsi:type="dcterms:W3CDTF">2019-04-10T11:13:59Z</dcterms:created>
  <dcterms:modified xsi:type="dcterms:W3CDTF">2019-05-14T14:12:17Z</dcterms:modified>
</cp:coreProperties>
</file>